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6" r:id="rId5"/>
    <p:sldId id="2147470538" r:id="rId6"/>
    <p:sldId id="2977" r:id="rId7"/>
    <p:sldId id="2147470554" r:id="rId8"/>
    <p:sldId id="2147470556" r:id="rId9"/>
    <p:sldId id="2147470547" r:id="rId10"/>
    <p:sldId id="2147470535" r:id="rId11"/>
    <p:sldId id="2147470530" r:id="rId12"/>
    <p:sldId id="2147470549" r:id="rId13"/>
    <p:sldId id="2147470555" r:id="rId14"/>
    <p:sldId id="2147470551" r:id="rId15"/>
    <p:sldId id="2147470552" r:id="rId16"/>
    <p:sldId id="2147470557" r:id="rId17"/>
    <p:sldId id="2147470558" r:id="rId18"/>
    <p:sldId id="2147470237" r:id="rId19"/>
    <p:sldId id="214747054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BC1"/>
    <a:srgbClr val="243A5E"/>
    <a:srgbClr val="FFFFFF"/>
    <a:srgbClr val="0A4C6A"/>
    <a:srgbClr val="000000"/>
    <a:srgbClr val="BFBFBF"/>
    <a:srgbClr val="03415A"/>
    <a:srgbClr val="014059"/>
    <a:srgbClr val="03425B"/>
    <a:srgbClr val="145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BFD286-D37D-1BB1-5653-8E9F9EE9B07C}" v="1" dt="2023-07-11T18:01:14.2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1" autoAdjust="0"/>
    <p:restoredTop sz="94660"/>
  </p:normalViewPr>
  <p:slideViewPr>
    <p:cSldViewPr snapToGrid="0">
      <p:cViewPr varScale="1">
        <p:scale>
          <a:sx n="62" d="100"/>
          <a:sy n="62" d="100"/>
        </p:scale>
        <p:origin x="948" y="5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ke Williams" userId="S::jakew@projectingsuccess.co.uk::da58c6e9-6843-4858-b930-d3651ecab672" providerId="AD" clId="Web-{4CBFD286-D37D-1BB1-5653-8E9F9EE9B07C}"/>
    <pc:docChg chg="modSld">
      <pc:chgData name="Jake Williams" userId="S::jakew@projectingsuccess.co.uk::da58c6e9-6843-4858-b930-d3651ecab672" providerId="AD" clId="Web-{4CBFD286-D37D-1BB1-5653-8E9F9EE9B07C}" dt="2023-07-11T18:01:14.265" v="0"/>
      <pc:docMkLst>
        <pc:docMk/>
      </pc:docMkLst>
      <pc:sldChg chg="mod modShow">
        <pc:chgData name="Jake Williams" userId="S::jakew@projectingsuccess.co.uk::da58c6e9-6843-4858-b930-d3651ecab672" providerId="AD" clId="Web-{4CBFD286-D37D-1BB1-5653-8E9F9EE9B07C}" dt="2023-07-11T18:01:14.265" v="0"/>
        <pc:sldMkLst>
          <pc:docMk/>
          <pc:sldMk cId="1118668347" sldId="2147470237"/>
        </pc:sldMkLst>
      </pc:sldChg>
    </pc:docChg>
  </pc:docChgLst>
  <pc:docChgLst>
    <pc:chgData name="Jake Williams" userId="da58c6e9-6843-4858-b930-d3651ecab672" providerId="ADAL" clId="{96739C42-B082-430E-B197-E65320F6D8CD}"/>
    <pc:docChg chg="modSld modMainMaster">
      <pc:chgData name="Jake Williams" userId="da58c6e9-6843-4858-b930-d3651ecab672" providerId="ADAL" clId="{96739C42-B082-430E-B197-E65320F6D8CD}" dt="2023-04-28T07:59:40.701" v="6" actId="729"/>
      <pc:docMkLst>
        <pc:docMk/>
      </pc:docMkLst>
      <pc:sldChg chg="modSp mod">
        <pc:chgData name="Jake Williams" userId="da58c6e9-6843-4858-b930-d3651ecab672" providerId="ADAL" clId="{96739C42-B082-430E-B197-E65320F6D8CD}" dt="2023-03-27T11:31:21.087" v="4" actId="20577"/>
        <pc:sldMkLst>
          <pc:docMk/>
          <pc:sldMk cId="3853221638" sldId="256"/>
        </pc:sldMkLst>
        <pc:spChg chg="mod">
          <ac:chgData name="Jake Williams" userId="da58c6e9-6843-4858-b930-d3651ecab672" providerId="ADAL" clId="{96739C42-B082-430E-B197-E65320F6D8CD}" dt="2023-03-27T11:31:21.087" v="4" actId="20577"/>
          <ac:spMkLst>
            <pc:docMk/>
            <pc:sldMk cId="3853221638" sldId="256"/>
            <ac:spMk id="23" creationId="{41C834F4-BEA6-44DF-38F8-41D3EBEDDEE3}"/>
          </ac:spMkLst>
        </pc:spChg>
      </pc:sldChg>
      <pc:sldChg chg="mod modShow">
        <pc:chgData name="Jake Williams" userId="da58c6e9-6843-4858-b930-d3651ecab672" providerId="ADAL" clId="{96739C42-B082-430E-B197-E65320F6D8CD}" dt="2023-04-28T07:59:40.701" v="6" actId="729"/>
        <pc:sldMkLst>
          <pc:docMk/>
          <pc:sldMk cId="1118668347" sldId="2147470237"/>
        </pc:sldMkLst>
      </pc:sldChg>
      <pc:sldMasterChg chg="addSp modSp">
        <pc:chgData name="Jake Williams" userId="da58c6e9-6843-4858-b930-d3651ecab672" providerId="ADAL" clId="{96739C42-B082-430E-B197-E65320F6D8CD}" dt="2023-03-27T10:18:58.809" v="2" actId="1076"/>
        <pc:sldMasterMkLst>
          <pc:docMk/>
          <pc:sldMasterMk cId="3563812070" sldId="2147483648"/>
        </pc:sldMasterMkLst>
        <pc:spChg chg="add mod">
          <ac:chgData name="Jake Williams" userId="da58c6e9-6843-4858-b930-d3651ecab672" providerId="ADAL" clId="{96739C42-B082-430E-B197-E65320F6D8CD}" dt="2023-03-27T10:17:46.911" v="0"/>
          <ac:spMkLst>
            <pc:docMk/>
            <pc:sldMasterMk cId="3563812070" sldId="2147483648"/>
            <ac:spMk id="4" creationId="{4C6FC02F-C714-8912-3A39-16587F927277}"/>
          </ac:spMkLst>
        </pc:spChg>
        <pc:picChg chg="add mod">
          <ac:chgData name="Jake Williams" userId="da58c6e9-6843-4858-b930-d3651ecab672" providerId="ADAL" clId="{96739C42-B082-430E-B197-E65320F6D8CD}" dt="2023-03-27T10:18:58.809" v="2" actId="1076"/>
          <ac:picMkLst>
            <pc:docMk/>
            <pc:sldMasterMk cId="3563812070" sldId="2147483648"/>
            <ac:picMk id="5" creationId="{55755EDB-01E1-80C3-5DCD-264F973FCC03}"/>
          </ac:picMkLst>
        </pc:picChg>
      </pc:sldMasterChg>
    </pc:docChg>
  </pc:docChgLst>
  <pc:docChgLst>
    <pc:chgData name="Jake Williams" userId="da58c6e9-6843-4858-b930-d3651ecab672" providerId="ADAL" clId="{EDD00F9E-BDAA-4671-BD7D-0FA7EB213FC3}"/>
    <pc:docChg chg="undo custSel addSld delSld modSld">
      <pc:chgData name="Jake Williams" userId="da58c6e9-6843-4858-b930-d3651ecab672" providerId="ADAL" clId="{EDD00F9E-BDAA-4671-BD7D-0FA7EB213FC3}" dt="2023-02-21T15:17:01.189" v="7181" actId="313"/>
      <pc:docMkLst>
        <pc:docMk/>
      </pc:docMkLst>
      <pc:sldChg chg="modSp mod">
        <pc:chgData name="Jake Williams" userId="da58c6e9-6843-4858-b930-d3651ecab672" providerId="ADAL" clId="{EDD00F9E-BDAA-4671-BD7D-0FA7EB213FC3}" dt="2023-02-02T13:20:49.862" v="45" actId="20577"/>
        <pc:sldMkLst>
          <pc:docMk/>
          <pc:sldMk cId="3853221638" sldId="256"/>
        </pc:sldMkLst>
        <pc:spChg chg="mod">
          <ac:chgData name="Jake Williams" userId="da58c6e9-6843-4858-b930-d3651ecab672" providerId="ADAL" clId="{EDD00F9E-BDAA-4671-BD7D-0FA7EB213FC3}" dt="2023-02-02T13:20:49.862" v="45" actId="20577"/>
          <ac:spMkLst>
            <pc:docMk/>
            <pc:sldMk cId="3853221638" sldId="256"/>
            <ac:spMk id="23" creationId="{41C834F4-BEA6-44DF-38F8-41D3EBEDDEE3}"/>
          </ac:spMkLst>
        </pc:spChg>
      </pc:sldChg>
      <pc:sldChg chg="modSp mod">
        <pc:chgData name="Jake Williams" userId="da58c6e9-6843-4858-b930-d3651ecab672" providerId="ADAL" clId="{EDD00F9E-BDAA-4671-BD7D-0FA7EB213FC3}" dt="2023-02-02T13:28:34.888" v="107" actId="20577"/>
        <pc:sldMkLst>
          <pc:docMk/>
          <pc:sldMk cId="2530980344" sldId="2847"/>
        </pc:sldMkLst>
        <pc:spChg chg="mod">
          <ac:chgData name="Jake Williams" userId="da58c6e9-6843-4858-b930-d3651ecab672" providerId="ADAL" clId="{EDD00F9E-BDAA-4671-BD7D-0FA7EB213FC3}" dt="2023-02-02T13:28:34.888" v="107" actId="20577"/>
          <ac:spMkLst>
            <pc:docMk/>
            <pc:sldMk cId="2530980344" sldId="2847"/>
            <ac:spMk id="5" creationId="{4908D11C-F559-B273-BDCA-1481283144E5}"/>
          </ac:spMkLst>
        </pc:spChg>
      </pc:sldChg>
      <pc:sldChg chg="addSp delSp modSp mod">
        <pc:chgData name="Jake Williams" userId="da58c6e9-6843-4858-b930-d3651ecab672" providerId="ADAL" clId="{EDD00F9E-BDAA-4671-BD7D-0FA7EB213FC3}" dt="2023-02-08T15:44:55.155" v="5624"/>
        <pc:sldMkLst>
          <pc:docMk/>
          <pc:sldMk cId="1118668347" sldId="2147470237"/>
        </pc:sldMkLst>
        <pc:spChg chg="mod">
          <ac:chgData name="Jake Williams" userId="da58c6e9-6843-4858-b930-d3651ecab672" providerId="ADAL" clId="{EDD00F9E-BDAA-4671-BD7D-0FA7EB213FC3}" dt="2023-02-08T15:42:48.456" v="5613" actId="20577"/>
          <ac:spMkLst>
            <pc:docMk/>
            <pc:sldMk cId="1118668347" sldId="2147470237"/>
            <ac:spMk id="2" creationId="{AC77BC54-8B50-4E95-95AB-0E03C0A08185}"/>
          </ac:spMkLst>
        </pc:spChg>
        <pc:spChg chg="mod">
          <ac:chgData name="Jake Williams" userId="da58c6e9-6843-4858-b930-d3651ecab672" providerId="ADAL" clId="{EDD00F9E-BDAA-4671-BD7D-0FA7EB213FC3}" dt="2023-02-08T15:41:48.936" v="5551" actId="1076"/>
          <ac:spMkLst>
            <pc:docMk/>
            <pc:sldMk cId="1118668347" sldId="2147470237"/>
            <ac:spMk id="3" creationId="{D74E9819-02BC-4685-9252-28F86D6ECCFF}"/>
          </ac:spMkLst>
        </pc:spChg>
        <pc:spChg chg="mod">
          <ac:chgData name="Jake Williams" userId="da58c6e9-6843-4858-b930-d3651ecab672" providerId="ADAL" clId="{EDD00F9E-BDAA-4671-BD7D-0FA7EB213FC3}" dt="2023-02-03T12:01:04.790" v="974" actId="1076"/>
          <ac:spMkLst>
            <pc:docMk/>
            <pc:sldMk cId="1118668347" sldId="2147470237"/>
            <ac:spMk id="4" creationId="{15555DD5-8A9C-4F4D-9AAC-977F909BD0C7}"/>
          </ac:spMkLst>
        </pc:spChg>
        <pc:spChg chg="mod">
          <ac:chgData name="Jake Williams" userId="da58c6e9-6843-4858-b930-d3651ecab672" providerId="ADAL" clId="{EDD00F9E-BDAA-4671-BD7D-0FA7EB213FC3}" dt="2023-02-08T15:44:14.991" v="5619" actId="1076"/>
          <ac:spMkLst>
            <pc:docMk/>
            <pc:sldMk cId="1118668347" sldId="2147470237"/>
            <ac:spMk id="5" creationId="{5BB226F6-8613-1F6D-4F74-A99514B0869D}"/>
          </ac:spMkLst>
        </pc:spChg>
        <pc:spChg chg="mod">
          <ac:chgData name="Jake Williams" userId="da58c6e9-6843-4858-b930-d3651ecab672" providerId="ADAL" clId="{EDD00F9E-BDAA-4671-BD7D-0FA7EB213FC3}" dt="2023-02-02T15:48:53.978" v="517" actId="403"/>
          <ac:spMkLst>
            <pc:docMk/>
            <pc:sldMk cId="1118668347" sldId="2147470237"/>
            <ac:spMk id="7" creationId="{A0500C50-5764-67EF-0CE3-50C7498D8A80}"/>
          </ac:spMkLst>
        </pc:spChg>
        <pc:spChg chg="mod">
          <ac:chgData name="Jake Williams" userId="da58c6e9-6843-4858-b930-d3651ecab672" providerId="ADAL" clId="{EDD00F9E-BDAA-4671-BD7D-0FA7EB213FC3}" dt="2023-02-02T17:00:27.377" v="917" actId="20577"/>
          <ac:spMkLst>
            <pc:docMk/>
            <pc:sldMk cId="1118668347" sldId="2147470237"/>
            <ac:spMk id="12" creationId="{CB24CA2C-532B-6387-D446-00B3260F87C8}"/>
          </ac:spMkLst>
        </pc:spChg>
        <pc:spChg chg="add del mod">
          <ac:chgData name="Jake Williams" userId="da58c6e9-6843-4858-b930-d3651ecab672" providerId="ADAL" clId="{EDD00F9E-BDAA-4671-BD7D-0FA7EB213FC3}" dt="2023-02-03T12:44:18.505" v="988" actId="478"/>
          <ac:spMkLst>
            <pc:docMk/>
            <pc:sldMk cId="1118668347" sldId="2147470237"/>
            <ac:spMk id="13" creationId="{127A1345-7520-D691-540D-E33DB6D0D2CA}"/>
          </ac:spMkLst>
        </pc:spChg>
        <pc:spChg chg="add mod">
          <ac:chgData name="Jake Williams" userId="da58c6e9-6843-4858-b930-d3651ecab672" providerId="ADAL" clId="{EDD00F9E-BDAA-4671-BD7D-0FA7EB213FC3}" dt="2023-02-08T15:44:55.155" v="5624"/>
          <ac:spMkLst>
            <pc:docMk/>
            <pc:sldMk cId="1118668347" sldId="2147470237"/>
            <ac:spMk id="13" creationId="{67E57AC8-3158-5071-CB58-8A37ABDAA350}"/>
          </ac:spMkLst>
        </pc:spChg>
        <pc:spChg chg="mod">
          <ac:chgData name="Jake Williams" userId="da58c6e9-6843-4858-b930-d3651ecab672" providerId="ADAL" clId="{EDD00F9E-BDAA-4671-BD7D-0FA7EB213FC3}" dt="2023-02-02T15:51:23.458" v="529" actId="404"/>
          <ac:spMkLst>
            <pc:docMk/>
            <pc:sldMk cId="1118668347" sldId="2147470237"/>
            <ac:spMk id="17" creationId="{31C90B2D-9304-4FF6-8F5E-907C92AE20FD}"/>
          </ac:spMkLst>
        </pc:spChg>
        <pc:spChg chg="mod">
          <ac:chgData name="Jake Williams" userId="da58c6e9-6843-4858-b930-d3651ecab672" providerId="ADAL" clId="{EDD00F9E-BDAA-4671-BD7D-0FA7EB213FC3}" dt="2023-02-02T17:01:24.570" v="921" actId="404"/>
          <ac:spMkLst>
            <pc:docMk/>
            <pc:sldMk cId="1118668347" sldId="2147470237"/>
            <ac:spMk id="20" creationId="{40DC921F-28E3-4654-9DAF-14295EEA86CC}"/>
          </ac:spMkLst>
        </pc:spChg>
        <pc:spChg chg="mod">
          <ac:chgData name="Jake Williams" userId="da58c6e9-6843-4858-b930-d3651ecab672" providerId="ADAL" clId="{EDD00F9E-BDAA-4671-BD7D-0FA7EB213FC3}" dt="2023-02-02T16:15:46.988" v="565" actId="20577"/>
          <ac:spMkLst>
            <pc:docMk/>
            <pc:sldMk cId="1118668347" sldId="2147470237"/>
            <ac:spMk id="21" creationId="{0DA85F9B-C773-4847-B632-74BAE741B4B6}"/>
          </ac:spMkLst>
        </pc:spChg>
        <pc:spChg chg="mod">
          <ac:chgData name="Jake Williams" userId="da58c6e9-6843-4858-b930-d3651ecab672" providerId="ADAL" clId="{EDD00F9E-BDAA-4671-BD7D-0FA7EB213FC3}" dt="2023-02-02T16:48:59.487" v="881" actId="20577"/>
          <ac:spMkLst>
            <pc:docMk/>
            <pc:sldMk cId="1118668347" sldId="2147470237"/>
            <ac:spMk id="22" creationId="{BC862BB8-D9D5-46A1-8877-33D0E5EB2336}"/>
          </ac:spMkLst>
        </pc:spChg>
        <pc:spChg chg="mod">
          <ac:chgData name="Jake Williams" userId="da58c6e9-6843-4858-b930-d3651ecab672" providerId="ADAL" clId="{EDD00F9E-BDAA-4671-BD7D-0FA7EB213FC3}" dt="2023-02-08T15:44:09.033" v="5617" actId="1076"/>
          <ac:spMkLst>
            <pc:docMk/>
            <pc:sldMk cId="1118668347" sldId="2147470237"/>
            <ac:spMk id="23" creationId="{A6190CD1-A03B-41B7-8118-36D5C4E3B004}"/>
          </ac:spMkLst>
        </pc:spChg>
        <pc:spChg chg="mod">
          <ac:chgData name="Jake Williams" userId="da58c6e9-6843-4858-b930-d3651ecab672" providerId="ADAL" clId="{EDD00F9E-BDAA-4671-BD7D-0FA7EB213FC3}" dt="2023-02-03T12:01:10.085" v="975" actId="1076"/>
          <ac:spMkLst>
            <pc:docMk/>
            <pc:sldMk cId="1118668347" sldId="2147470237"/>
            <ac:spMk id="24" creationId="{2B652D35-5B9A-4001-10B9-3854F1199D3B}"/>
          </ac:spMkLst>
        </pc:spChg>
        <pc:spChg chg="mod">
          <ac:chgData name="Jake Williams" userId="da58c6e9-6843-4858-b930-d3651ecab672" providerId="ADAL" clId="{EDD00F9E-BDAA-4671-BD7D-0FA7EB213FC3}" dt="2023-02-08T15:44:12.648" v="5618" actId="1076"/>
          <ac:spMkLst>
            <pc:docMk/>
            <pc:sldMk cId="1118668347" sldId="2147470237"/>
            <ac:spMk id="27" creationId="{F20684FE-F81F-4328-A867-FD691FC30CA4}"/>
          </ac:spMkLst>
        </pc:spChg>
        <pc:spChg chg="mod">
          <ac:chgData name="Jake Williams" userId="da58c6e9-6843-4858-b930-d3651ecab672" providerId="ADAL" clId="{EDD00F9E-BDAA-4671-BD7D-0FA7EB213FC3}" dt="2023-02-08T15:44:20.144" v="5620" actId="1076"/>
          <ac:spMkLst>
            <pc:docMk/>
            <pc:sldMk cId="1118668347" sldId="2147470237"/>
            <ac:spMk id="28" creationId="{A59D5274-BACD-47E5-9BB8-0B8131C1FBA1}"/>
          </ac:spMkLst>
        </pc:spChg>
        <pc:spChg chg="mod">
          <ac:chgData name="Jake Williams" userId="da58c6e9-6843-4858-b930-d3651ecab672" providerId="ADAL" clId="{EDD00F9E-BDAA-4671-BD7D-0FA7EB213FC3}" dt="2023-02-02T16:26:02.382" v="656" actId="404"/>
          <ac:spMkLst>
            <pc:docMk/>
            <pc:sldMk cId="1118668347" sldId="2147470237"/>
            <ac:spMk id="29" creationId="{02EDA87D-8F49-6CBC-27B8-E974874983F4}"/>
          </ac:spMkLst>
        </pc:spChg>
        <pc:spChg chg="mod">
          <ac:chgData name="Jake Williams" userId="da58c6e9-6843-4858-b930-d3651ecab672" providerId="ADAL" clId="{EDD00F9E-BDAA-4671-BD7D-0FA7EB213FC3}" dt="2023-02-06T10:25:44.101" v="1702" actId="20577"/>
          <ac:spMkLst>
            <pc:docMk/>
            <pc:sldMk cId="1118668347" sldId="2147470237"/>
            <ac:spMk id="30" creationId="{C9D43C90-F7A0-841A-EA93-3F82353B6465}"/>
          </ac:spMkLst>
        </pc:spChg>
        <pc:spChg chg="mod">
          <ac:chgData name="Jake Williams" userId="da58c6e9-6843-4858-b930-d3651ecab672" providerId="ADAL" clId="{EDD00F9E-BDAA-4671-BD7D-0FA7EB213FC3}" dt="2023-02-08T15:42:23.651" v="5554" actId="1076"/>
          <ac:spMkLst>
            <pc:docMk/>
            <pc:sldMk cId="1118668347" sldId="2147470237"/>
            <ac:spMk id="33" creationId="{6E50A106-130E-4647-B5B2-5F1142DED9E4}"/>
          </ac:spMkLst>
        </pc:spChg>
        <pc:spChg chg="mod">
          <ac:chgData name="Jake Williams" userId="da58c6e9-6843-4858-b930-d3651ecab672" providerId="ADAL" clId="{EDD00F9E-BDAA-4671-BD7D-0FA7EB213FC3}" dt="2023-02-02T13:29:05.127" v="147" actId="20577"/>
          <ac:spMkLst>
            <pc:docMk/>
            <pc:sldMk cId="1118668347" sldId="2147470237"/>
            <ac:spMk id="37" creationId="{B9BE917D-E0F4-44BB-B29B-D69752D5CF1A}"/>
          </ac:spMkLst>
        </pc:spChg>
        <pc:spChg chg="del mod">
          <ac:chgData name="Jake Williams" userId="da58c6e9-6843-4858-b930-d3651ecab672" providerId="ADAL" clId="{EDD00F9E-BDAA-4671-BD7D-0FA7EB213FC3}" dt="2023-02-03T12:00:56.004" v="973" actId="478"/>
          <ac:spMkLst>
            <pc:docMk/>
            <pc:sldMk cId="1118668347" sldId="2147470237"/>
            <ac:spMk id="41" creationId="{7B01A959-8EB0-5A4C-794A-AB3471A2935B}"/>
          </ac:spMkLst>
        </pc:spChg>
        <pc:spChg chg="mod">
          <ac:chgData name="Jake Williams" userId="da58c6e9-6843-4858-b930-d3651ecab672" providerId="ADAL" clId="{EDD00F9E-BDAA-4671-BD7D-0FA7EB213FC3}" dt="2023-02-03T13:19:20.488" v="1182" actId="20577"/>
          <ac:spMkLst>
            <pc:docMk/>
            <pc:sldMk cId="1118668347" sldId="2147470237"/>
            <ac:spMk id="55" creationId="{A8227034-C066-4582-9D55-5EC691793F5F}"/>
          </ac:spMkLst>
        </pc:spChg>
      </pc:sldChg>
      <pc:sldChg chg="addSp delSp modSp mod modShow">
        <pc:chgData name="Jake Williams" userId="da58c6e9-6843-4858-b930-d3651ecab672" providerId="ADAL" clId="{EDD00F9E-BDAA-4671-BD7D-0FA7EB213FC3}" dt="2023-02-03T13:18:15.921" v="1134"/>
        <pc:sldMkLst>
          <pc:docMk/>
          <pc:sldMk cId="4001481220" sldId="2147470275"/>
        </pc:sldMkLst>
        <pc:spChg chg="mod">
          <ac:chgData name="Jake Williams" userId="da58c6e9-6843-4858-b930-d3651ecab672" providerId="ADAL" clId="{EDD00F9E-BDAA-4671-BD7D-0FA7EB213FC3}" dt="2023-02-03T12:46:41.578" v="1038" actId="20577"/>
          <ac:spMkLst>
            <pc:docMk/>
            <pc:sldMk cId="4001481220" sldId="2147470275"/>
            <ac:spMk id="37" creationId="{B9BE917D-E0F4-44BB-B29B-D69752D5CF1A}"/>
          </ac:spMkLst>
        </pc:spChg>
        <pc:spChg chg="mod">
          <ac:chgData name="Jake Williams" userId="da58c6e9-6843-4858-b930-d3651ecab672" providerId="ADAL" clId="{EDD00F9E-BDAA-4671-BD7D-0FA7EB213FC3}" dt="2023-02-03T12:46:51.266" v="1039"/>
          <ac:spMkLst>
            <pc:docMk/>
            <pc:sldMk cId="4001481220" sldId="2147470275"/>
            <ac:spMk id="43" creationId="{47C25233-C517-088C-03DB-BFD5BD4603DF}"/>
          </ac:spMkLst>
        </pc:spChg>
        <pc:spChg chg="mod">
          <ac:chgData name="Jake Williams" userId="da58c6e9-6843-4858-b930-d3651ecab672" providerId="ADAL" clId="{EDD00F9E-BDAA-4671-BD7D-0FA7EB213FC3}" dt="2023-02-03T12:47:06.031" v="1041"/>
          <ac:spMkLst>
            <pc:docMk/>
            <pc:sldMk cId="4001481220" sldId="2147470275"/>
            <ac:spMk id="45" creationId="{5DC51124-FC49-4146-B75A-D9E15CEEB8B4}"/>
          </ac:spMkLst>
        </pc:spChg>
        <pc:spChg chg="mod">
          <ac:chgData name="Jake Williams" userId="da58c6e9-6843-4858-b930-d3651ecab672" providerId="ADAL" clId="{EDD00F9E-BDAA-4671-BD7D-0FA7EB213FC3}" dt="2023-02-03T12:48:35.068" v="1049"/>
          <ac:spMkLst>
            <pc:docMk/>
            <pc:sldMk cId="4001481220" sldId="2147470275"/>
            <ac:spMk id="54" creationId="{DB187C1D-B789-F6D6-C9C6-907832BAD695}"/>
          </ac:spMkLst>
        </pc:spChg>
        <pc:spChg chg="mod">
          <ac:chgData name="Jake Williams" userId="da58c6e9-6843-4858-b930-d3651ecab672" providerId="ADAL" clId="{EDD00F9E-BDAA-4671-BD7D-0FA7EB213FC3}" dt="2023-02-03T13:16:38.377" v="1100"/>
          <ac:spMkLst>
            <pc:docMk/>
            <pc:sldMk cId="4001481220" sldId="2147470275"/>
            <ac:spMk id="56" creationId="{4A488EDD-9245-1301-0B03-0E4B742E946B}"/>
          </ac:spMkLst>
        </pc:spChg>
        <pc:spChg chg="mod">
          <ac:chgData name="Jake Williams" userId="da58c6e9-6843-4858-b930-d3651ecab672" providerId="ADAL" clId="{EDD00F9E-BDAA-4671-BD7D-0FA7EB213FC3}" dt="2023-02-03T13:16:33.368" v="1099"/>
          <ac:spMkLst>
            <pc:docMk/>
            <pc:sldMk cId="4001481220" sldId="2147470275"/>
            <ac:spMk id="57" creationId="{B5301D28-7E52-BA77-EF25-9A2A1DA7575C}"/>
          </ac:spMkLst>
        </pc:spChg>
        <pc:spChg chg="mod">
          <ac:chgData name="Jake Williams" userId="da58c6e9-6843-4858-b930-d3651ecab672" providerId="ADAL" clId="{EDD00F9E-BDAA-4671-BD7D-0FA7EB213FC3}" dt="2023-02-03T12:47:52.760" v="1045"/>
          <ac:spMkLst>
            <pc:docMk/>
            <pc:sldMk cId="4001481220" sldId="2147470275"/>
            <ac:spMk id="58" creationId="{D4243402-6621-1EBB-AC8D-49E0C0E753ED}"/>
          </ac:spMkLst>
        </pc:spChg>
        <pc:spChg chg="mod">
          <ac:chgData name="Jake Williams" userId="da58c6e9-6843-4858-b930-d3651ecab672" providerId="ADAL" clId="{EDD00F9E-BDAA-4671-BD7D-0FA7EB213FC3}" dt="2023-02-03T12:47:14.472" v="1042"/>
          <ac:spMkLst>
            <pc:docMk/>
            <pc:sldMk cId="4001481220" sldId="2147470275"/>
            <ac:spMk id="60" creationId="{5FCDB37E-0F98-79F2-6A2F-EC1D0E6952AF}"/>
          </ac:spMkLst>
        </pc:spChg>
        <pc:spChg chg="mod">
          <ac:chgData name="Jake Williams" userId="da58c6e9-6843-4858-b930-d3651ecab672" providerId="ADAL" clId="{EDD00F9E-BDAA-4671-BD7D-0FA7EB213FC3}" dt="2023-02-03T12:47:28.640" v="1043"/>
          <ac:spMkLst>
            <pc:docMk/>
            <pc:sldMk cId="4001481220" sldId="2147470275"/>
            <ac:spMk id="61" creationId="{D1533E91-FB7B-B4BA-4B4A-D52B13272C77}"/>
          </ac:spMkLst>
        </pc:spChg>
        <pc:spChg chg="mod">
          <ac:chgData name="Jake Williams" userId="da58c6e9-6843-4858-b930-d3651ecab672" providerId="ADAL" clId="{EDD00F9E-BDAA-4671-BD7D-0FA7EB213FC3}" dt="2023-02-03T12:46:58.631" v="1040"/>
          <ac:spMkLst>
            <pc:docMk/>
            <pc:sldMk cId="4001481220" sldId="2147470275"/>
            <ac:spMk id="66" creationId="{3B1F5E39-74F7-7A4E-CFDB-60340070D0E0}"/>
          </ac:spMkLst>
        </pc:spChg>
        <pc:spChg chg="add del mod">
          <ac:chgData name="Jake Williams" userId="da58c6e9-6843-4858-b930-d3651ecab672" providerId="ADAL" clId="{EDD00F9E-BDAA-4671-BD7D-0FA7EB213FC3}" dt="2023-02-03T13:16:42.131" v="1101" actId="478"/>
          <ac:spMkLst>
            <pc:docMk/>
            <pc:sldMk cId="4001481220" sldId="2147470275"/>
            <ac:spMk id="105" creationId="{15BAA08D-B831-8507-5861-A05E41BD6D7A}"/>
          </ac:spMkLst>
        </pc:spChg>
        <pc:spChg chg="mod">
          <ac:chgData name="Jake Williams" userId="da58c6e9-6843-4858-b930-d3651ecab672" providerId="ADAL" clId="{EDD00F9E-BDAA-4671-BD7D-0FA7EB213FC3}" dt="2023-02-03T13:17:37.699" v="1131" actId="20577"/>
          <ac:spMkLst>
            <pc:docMk/>
            <pc:sldMk cId="4001481220" sldId="2147470275"/>
            <ac:spMk id="133" creationId="{C08CABB8-4D64-E352-DD79-D5F8BBD7A002}"/>
          </ac:spMkLst>
        </pc:spChg>
        <pc:spChg chg="mod">
          <ac:chgData name="Jake Williams" userId="da58c6e9-6843-4858-b930-d3651ecab672" providerId="ADAL" clId="{EDD00F9E-BDAA-4671-BD7D-0FA7EB213FC3}" dt="2023-02-03T13:18:12.033" v="1132"/>
          <ac:spMkLst>
            <pc:docMk/>
            <pc:sldMk cId="4001481220" sldId="2147470275"/>
            <ac:spMk id="134" creationId="{25EC8BC2-F96F-9592-9DD8-2E5A2C387C8A}"/>
          </ac:spMkLst>
        </pc:spChg>
        <pc:spChg chg="mod">
          <ac:chgData name="Jake Williams" userId="da58c6e9-6843-4858-b930-d3651ecab672" providerId="ADAL" clId="{EDD00F9E-BDAA-4671-BD7D-0FA7EB213FC3}" dt="2023-02-03T13:18:13.880" v="1133"/>
          <ac:spMkLst>
            <pc:docMk/>
            <pc:sldMk cId="4001481220" sldId="2147470275"/>
            <ac:spMk id="136" creationId="{9B5A8E69-C93B-7CB9-62BC-D67D4CFED601}"/>
          </ac:spMkLst>
        </pc:spChg>
        <pc:spChg chg="mod">
          <ac:chgData name="Jake Williams" userId="da58c6e9-6843-4858-b930-d3651ecab672" providerId="ADAL" clId="{EDD00F9E-BDAA-4671-BD7D-0FA7EB213FC3}" dt="2023-02-03T13:18:15.921" v="1134"/>
          <ac:spMkLst>
            <pc:docMk/>
            <pc:sldMk cId="4001481220" sldId="2147470275"/>
            <ac:spMk id="137" creationId="{1986A39F-AAB3-DBA7-1EA5-68A1CBB0571A}"/>
          </ac:spMkLst>
        </pc:spChg>
        <pc:picChg chg="del">
          <ac:chgData name="Jake Williams" userId="da58c6e9-6843-4858-b930-d3651ecab672" providerId="ADAL" clId="{EDD00F9E-BDAA-4671-BD7D-0FA7EB213FC3}" dt="2023-02-03T13:03:51.593" v="1064" actId="478"/>
          <ac:picMkLst>
            <pc:docMk/>
            <pc:sldMk cId="4001481220" sldId="2147470275"/>
            <ac:picMk id="4" creationId="{6535A622-66F7-21FE-F674-5C52DBC95BED}"/>
          </ac:picMkLst>
        </pc:picChg>
        <pc:picChg chg="del">
          <ac:chgData name="Jake Williams" userId="da58c6e9-6843-4858-b930-d3651ecab672" providerId="ADAL" clId="{EDD00F9E-BDAA-4671-BD7D-0FA7EB213FC3}" dt="2023-02-03T13:04:19.362" v="1066" actId="478"/>
          <ac:picMkLst>
            <pc:docMk/>
            <pc:sldMk cId="4001481220" sldId="2147470275"/>
            <ac:picMk id="41" creationId="{EE9E84B7-B4E4-6ED8-6A48-F73C3C40A694}"/>
          </ac:picMkLst>
        </pc:picChg>
        <pc:picChg chg="mod">
          <ac:chgData name="Jake Williams" userId="da58c6e9-6843-4858-b930-d3651ecab672" providerId="ADAL" clId="{EDD00F9E-BDAA-4671-BD7D-0FA7EB213FC3}" dt="2023-02-03T13:15:02.538" v="1093" actId="14100"/>
          <ac:picMkLst>
            <pc:docMk/>
            <pc:sldMk cId="4001481220" sldId="2147470275"/>
            <ac:picMk id="42" creationId="{4B7A345C-B339-6D22-79E7-2509BC4BF143}"/>
          </ac:picMkLst>
        </pc:picChg>
        <pc:picChg chg="del">
          <ac:chgData name="Jake Williams" userId="da58c6e9-6843-4858-b930-d3651ecab672" providerId="ADAL" clId="{EDD00F9E-BDAA-4671-BD7D-0FA7EB213FC3}" dt="2023-02-03T13:06:16.203" v="1081" actId="478"/>
          <ac:picMkLst>
            <pc:docMk/>
            <pc:sldMk cId="4001481220" sldId="2147470275"/>
            <ac:picMk id="50" creationId="{68380899-1DA9-31E1-79B4-F6C304067775}"/>
          </ac:picMkLst>
        </pc:picChg>
        <pc:picChg chg="add mod">
          <ac:chgData name="Jake Williams" userId="da58c6e9-6843-4858-b930-d3651ecab672" providerId="ADAL" clId="{EDD00F9E-BDAA-4671-BD7D-0FA7EB213FC3}" dt="2023-02-03T13:04:30.894" v="1069" actId="1076"/>
          <ac:picMkLst>
            <pc:docMk/>
            <pc:sldMk cId="4001481220" sldId="2147470275"/>
            <ac:picMk id="70" creationId="{F5839E11-33AB-0462-AE42-F4E5F28E001F}"/>
          </ac:picMkLst>
        </pc:picChg>
        <pc:picChg chg="add mod">
          <ac:chgData name="Jake Williams" userId="da58c6e9-6843-4858-b930-d3651ecab672" providerId="ADAL" clId="{EDD00F9E-BDAA-4671-BD7D-0FA7EB213FC3}" dt="2023-02-03T13:04:42.427" v="1071" actId="1076"/>
          <ac:picMkLst>
            <pc:docMk/>
            <pc:sldMk cId="4001481220" sldId="2147470275"/>
            <ac:picMk id="87" creationId="{3822250F-5331-7011-6DB2-1E0B42BAD016}"/>
          </ac:picMkLst>
        </pc:picChg>
        <pc:picChg chg="add mod">
          <ac:chgData name="Jake Williams" userId="da58c6e9-6843-4858-b930-d3651ecab672" providerId="ADAL" clId="{EDD00F9E-BDAA-4671-BD7D-0FA7EB213FC3}" dt="2023-02-03T13:06:00.601" v="1079" actId="1076"/>
          <ac:picMkLst>
            <pc:docMk/>
            <pc:sldMk cId="4001481220" sldId="2147470275"/>
            <ac:picMk id="88" creationId="{32408EF9-8A2D-94DF-11EE-30DF22547EC6}"/>
          </ac:picMkLst>
        </pc:picChg>
        <pc:picChg chg="add del mod">
          <ac:chgData name="Jake Williams" userId="da58c6e9-6843-4858-b930-d3651ecab672" providerId="ADAL" clId="{EDD00F9E-BDAA-4671-BD7D-0FA7EB213FC3}" dt="2023-02-03T13:05:57.691" v="1078" actId="478"/>
          <ac:picMkLst>
            <pc:docMk/>
            <pc:sldMk cId="4001481220" sldId="2147470275"/>
            <ac:picMk id="89" creationId="{C7137942-490E-4D64-EDBB-188BF53FB89C}"/>
          </ac:picMkLst>
        </pc:picChg>
        <pc:picChg chg="add mod">
          <ac:chgData name="Jake Williams" userId="da58c6e9-6843-4858-b930-d3651ecab672" providerId="ADAL" clId="{EDD00F9E-BDAA-4671-BD7D-0FA7EB213FC3}" dt="2023-02-03T13:06:02.706" v="1080" actId="1076"/>
          <ac:picMkLst>
            <pc:docMk/>
            <pc:sldMk cId="4001481220" sldId="2147470275"/>
            <ac:picMk id="90" creationId="{225C406F-78EB-DD8E-6839-2BEC97E67332}"/>
          </ac:picMkLst>
        </pc:picChg>
        <pc:picChg chg="add mod">
          <ac:chgData name="Jake Williams" userId="da58c6e9-6843-4858-b930-d3651ecab672" providerId="ADAL" clId="{EDD00F9E-BDAA-4671-BD7D-0FA7EB213FC3}" dt="2023-02-03T13:06:28.947" v="1083" actId="1076"/>
          <ac:picMkLst>
            <pc:docMk/>
            <pc:sldMk cId="4001481220" sldId="2147470275"/>
            <ac:picMk id="91" creationId="{0C32C5AD-4B53-992F-E767-F5C13CE204C1}"/>
          </ac:picMkLst>
        </pc:picChg>
        <pc:picChg chg="add mod">
          <ac:chgData name="Jake Williams" userId="da58c6e9-6843-4858-b930-d3651ecab672" providerId="ADAL" clId="{EDD00F9E-BDAA-4671-BD7D-0FA7EB213FC3}" dt="2023-02-03T13:11:30.882" v="1086" actId="1076"/>
          <ac:picMkLst>
            <pc:docMk/>
            <pc:sldMk cId="4001481220" sldId="2147470275"/>
            <ac:picMk id="93" creationId="{0A0CDBF5-04B8-A33E-A007-9D15F7020868}"/>
          </ac:picMkLst>
        </pc:picChg>
        <pc:picChg chg="add mod">
          <ac:chgData name="Jake Williams" userId="da58c6e9-6843-4858-b930-d3651ecab672" providerId="ADAL" clId="{EDD00F9E-BDAA-4671-BD7D-0FA7EB213FC3}" dt="2023-02-03T13:11:40.412" v="1088" actId="1076"/>
          <ac:picMkLst>
            <pc:docMk/>
            <pc:sldMk cId="4001481220" sldId="2147470275"/>
            <ac:picMk id="95" creationId="{609FD87C-BBED-7B10-7D34-3918D9880636}"/>
          </ac:picMkLst>
        </pc:picChg>
        <pc:picChg chg="add mod">
          <ac:chgData name="Jake Williams" userId="da58c6e9-6843-4858-b930-d3651ecab672" providerId="ADAL" clId="{EDD00F9E-BDAA-4671-BD7D-0FA7EB213FC3}" dt="2023-02-03T13:12:05.220" v="1090" actId="1076"/>
          <ac:picMkLst>
            <pc:docMk/>
            <pc:sldMk cId="4001481220" sldId="2147470275"/>
            <ac:picMk id="96" creationId="{48550FB4-F266-E3BB-45A5-2F1F642F1A85}"/>
          </ac:picMkLst>
        </pc:picChg>
        <pc:picChg chg="add mod">
          <ac:chgData name="Jake Williams" userId="da58c6e9-6843-4858-b930-d3651ecab672" providerId="ADAL" clId="{EDD00F9E-BDAA-4671-BD7D-0FA7EB213FC3}" dt="2023-02-03T13:15:20.916" v="1094" actId="1076"/>
          <ac:picMkLst>
            <pc:docMk/>
            <pc:sldMk cId="4001481220" sldId="2147470275"/>
            <ac:picMk id="97" creationId="{3B868A26-A06B-7A62-4A4E-6D9329420571}"/>
          </ac:picMkLst>
        </pc:picChg>
        <pc:picChg chg="add del mod">
          <ac:chgData name="Jake Williams" userId="da58c6e9-6843-4858-b930-d3651ecab672" providerId="ADAL" clId="{EDD00F9E-BDAA-4671-BD7D-0FA7EB213FC3}" dt="2023-02-03T13:16:24.707" v="1096" actId="478"/>
          <ac:picMkLst>
            <pc:docMk/>
            <pc:sldMk cId="4001481220" sldId="2147470275"/>
            <ac:picMk id="104" creationId="{BF2BA2D8-26CF-192F-D2D8-9B4CA27CA089}"/>
          </ac:picMkLst>
        </pc:picChg>
      </pc:sldChg>
      <pc:sldChg chg="delSp modSp mod">
        <pc:chgData name="Jake Williams" userId="da58c6e9-6843-4858-b930-d3651ecab672" providerId="ADAL" clId="{EDD00F9E-BDAA-4671-BD7D-0FA7EB213FC3}" dt="2023-02-06T09:13:13.267" v="1655" actId="20577"/>
        <pc:sldMkLst>
          <pc:docMk/>
          <pc:sldMk cId="739030398" sldId="2147470350"/>
        </pc:sldMkLst>
        <pc:spChg chg="mod">
          <ac:chgData name="Jake Williams" userId="da58c6e9-6843-4858-b930-d3651ecab672" providerId="ADAL" clId="{EDD00F9E-BDAA-4671-BD7D-0FA7EB213FC3}" dt="2023-02-06T09:13:13.267" v="1655" actId="20577"/>
          <ac:spMkLst>
            <pc:docMk/>
            <pc:sldMk cId="739030398" sldId="2147470350"/>
            <ac:spMk id="18" creationId="{A406510B-539B-4D81-0AA3-FEB23717DD60}"/>
          </ac:spMkLst>
        </pc:spChg>
        <pc:graphicFrameChg chg="mod modGraphic">
          <ac:chgData name="Jake Williams" userId="da58c6e9-6843-4858-b930-d3651ecab672" providerId="ADAL" clId="{EDD00F9E-BDAA-4671-BD7D-0FA7EB213FC3}" dt="2023-02-03T16:35:34.114" v="1640" actId="20577"/>
          <ac:graphicFrameMkLst>
            <pc:docMk/>
            <pc:sldMk cId="739030398" sldId="2147470350"/>
            <ac:graphicFrameMk id="3" creationId="{900E5A48-A3E1-5156-32B6-E537751099A3}"/>
          </ac:graphicFrameMkLst>
        </pc:graphicFrameChg>
        <pc:picChg chg="del mod">
          <ac:chgData name="Jake Williams" userId="da58c6e9-6843-4858-b930-d3651ecab672" providerId="ADAL" clId="{EDD00F9E-BDAA-4671-BD7D-0FA7EB213FC3}" dt="2023-02-02T16:10:33.500" v="533" actId="478"/>
          <ac:picMkLst>
            <pc:docMk/>
            <pc:sldMk cId="739030398" sldId="2147470350"/>
            <ac:picMk id="33" creationId="{0D6AD162-FA2E-6F7B-8F95-CE2DCE753623}"/>
          </ac:picMkLst>
        </pc:picChg>
      </pc:sldChg>
      <pc:sldChg chg="modSp mod">
        <pc:chgData name="Jake Williams" userId="da58c6e9-6843-4858-b930-d3651ecab672" providerId="ADAL" clId="{EDD00F9E-BDAA-4671-BD7D-0FA7EB213FC3}" dt="2023-02-07T14:09:09.097" v="2057" actId="6549"/>
        <pc:sldMkLst>
          <pc:docMk/>
          <pc:sldMk cId="2804190444" sldId="2147470399"/>
        </pc:sldMkLst>
        <pc:graphicFrameChg chg="modGraphic">
          <ac:chgData name="Jake Williams" userId="da58c6e9-6843-4858-b930-d3651ecab672" providerId="ADAL" clId="{EDD00F9E-BDAA-4671-BD7D-0FA7EB213FC3}" dt="2023-02-07T14:09:09.097" v="2057" actId="6549"/>
          <ac:graphicFrameMkLst>
            <pc:docMk/>
            <pc:sldMk cId="2804190444" sldId="2147470399"/>
            <ac:graphicFrameMk id="3" creationId="{2A24AB80-B5C7-B04C-1EF9-98998653E75C}"/>
          </ac:graphicFrameMkLst>
        </pc:graphicFrameChg>
      </pc:sldChg>
      <pc:sldChg chg="modSp mod">
        <pc:chgData name="Jake Williams" userId="da58c6e9-6843-4858-b930-d3651ecab672" providerId="ADAL" clId="{EDD00F9E-BDAA-4671-BD7D-0FA7EB213FC3}" dt="2023-02-02T13:28:47.545" v="126" actId="20577"/>
        <pc:sldMkLst>
          <pc:docMk/>
          <pc:sldMk cId="435255738" sldId="2147470452"/>
        </pc:sldMkLst>
        <pc:spChg chg="mod">
          <ac:chgData name="Jake Williams" userId="da58c6e9-6843-4858-b930-d3651ecab672" providerId="ADAL" clId="{EDD00F9E-BDAA-4671-BD7D-0FA7EB213FC3}" dt="2023-02-02T13:28:47.545" v="126" actId="20577"/>
          <ac:spMkLst>
            <pc:docMk/>
            <pc:sldMk cId="435255738" sldId="2147470452"/>
            <ac:spMk id="3" creationId="{3158F3D5-1C03-62B7-B156-924B62A8C3DA}"/>
          </ac:spMkLst>
        </pc:spChg>
      </pc:sldChg>
      <pc:sldChg chg="delSp mod">
        <pc:chgData name="Jake Williams" userId="da58c6e9-6843-4858-b930-d3651ecab672" providerId="ADAL" clId="{EDD00F9E-BDAA-4671-BD7D-0FA7EB213FC3}" dt="2023-02-02T13:19:48.669" v="1" actId="478"/>
        <pc:sldMkLst>
          <pc:docMk/>
          <pc:sldMk cId="2959554242" sldId="2147470460"/>
        </pc:sldMkLst>
        <pc:picChg chg="del">
          <ac:chgData name="Jake Williams" userId="da58c6e9-6843-4858-b930-d3651ecab672" providerId="ADAL" clId="{EDD00F9E-BDAA-4671-BD7D-0FA7EB213FC3}" dt="2023-02-02T13:19:48.229" v="0" actId="478"/>
          <ac:picMkLst>
            <pc:docMk/>
            <pc:sldMk cId="2959554242" sldId="2147470460"/>
            <ac:picMk id="3" creationId="{B6FD1BB8-ABD5-D210-5620-634CAA1A85A9}"/>
          </ac:picMkLst>
        </pc:picChg>
        <pc:picChg chg="del">
          <ac:chgData name="Jake Williams" userId="da58c6e9-6843-4858-b930-d3651ecab672" providerId="ADAL" clId="{EDD00F9E-BDAA-4671-BD7D-0FA7EB213FC3}" dt="2023-02-02T13:19:48.669" v="1" actId="478"/>
          <ac:picMkLst>
            <pc:docMk/>
            <pc:sldMk cId="2959554242" sldId="2147470460"/>
            <ac:picMk id="7" creationId="{F6205061-22E8-7B17-2898-6DB96533B6DE}"/>
          </ac:picMkLst>
        </pc:picChg>
      </pc:sldChg>
      <pc:sldChg chg="modSp del mod">
        <pc:chgData name="Jake Williams" userId="da58c6e9-6843-4858-b930-d3651ecab672" providerId="ADAL" clId="{EDD00F9E-BDAA-4671-BD7D-0FA7EB213FC3}" dt="2023-02-20T15:39:29.352" v="6449" actId="47"/>
        <pc:sldMkLst>
          <pc:docMk/>
          <pc:sldMk cId="461698514" sldId="2147470462"/>
        </pc:sldMkLst>
        <pc:spChg chg="mod">
          <ac:chgData name="Jake Williams" userId="da58c6e9-6843-4858-b930-d3651ecab672" providerId="ADAL" clId="{EDD00F9E-BDAA-4671-BD7D-0FA7EB213FC3}" dt="2023-02-20T15:36:43.999" v="6446" actId="1076"/>
          <ac:spMkLst>
            <pc:docMk/>
            <pc:sldMk cId="461698514" sldId="2147470462"/>
            <ac:spMk id="7" creationId="{EF0D568C-3FCD-5D02-7263-C59211C889A2}"/>
          </ac:spMkLst>
        </pc:spChg>
        <pc:spChg chg="mod">
          <ac:chgData name="Jake Williams" userId="da58c6e9-6843-4858-b930-d3651ecab672" providerId="ADAL" clId="{EDD00F9E-BDAA-4671-BD7D-0FA7EB213FC3}" dt="2023-02-20T15:37:39.039" v="6447" actId="1076"/>
          <ac:spMkLst>
            <pc:docMk/>
            <pc:sldMk cId="461698514" sldId="2147470462"/>
            <ac:spMk id="8" creationId="{D3BEB345-D2DF-BB8E-037A-222AD7F5336C}"/>
          </ac:spMkLst>
        </pc:spChg>
      </pc:sldChg>
      <pc:sldChg chg="modSp mod">
        <pc:chgData name="Jake Williams" userId="da58c6e9-6843-4858-b930-d3651ecab672" providerId="ADAL" clId="{EDD00F9E-BDAA-4671-BD7D-0FA7EB213FC3}" dt="2023-02-17T16:22:53.644" v="6444" actId="20577"/>
        <pc:sldMkLst>
          <pc:docMk/>
          <pc:sldMk cId="3405965442" sldId="2147470466"/>
        </pc:sldMkLst>
        <pc:spChg chg="mod">
          <ac:chgData name="Jake Williams" userId="da58c6e9-6843-4858-b930-d3651ecab672" providerId="ADAL" clId="{EDD00F9E-BDAA-4671-BD7D-0FA7EB213FC3}" dt="2023-02-17T16:22:53.644" v="6444" actId="20577"/>
          <ac:spMkLst>
            <pc:docMk/>
            <pc:sldMk cId="3405965442" sldId="2147470466"/>
            <ac:spMk id="6" creationId="{F468D2AD-3064-339E-6F3B-A8A378770974}"/>
          </ac:spMkLst>
        </pc:spChg>
      </pc:sldChg>
      <pc:sldChg chg="modSp mod">
        <pc:chgData name="Jake Williams" userId="da58c6e9-6843-4858-b930-d3651ecab672" providerId="ADAL" clId="{EDD00F9E-BDAA-4671-BD7D-0FA7EB213FC3}" dt="2023-02-02T13:30:42.094" v="229" actId="20577"/>
        <pc:sldMkLst>
          <pc:docMk/>
          <pc:sldMk cId="2578398013" sldId="2147470468"/>
        </pc:sldMkLst>
        <pc:spChg chg="mod">
          <ac:chgData name="Jake Williams" userId="da58c6e9-6843-4858-b930-d3651ecab672" providerId="ADAL" clId="{EDD00F9E-BDAA-4671-BD7D-0FA7EB213FC3}" dt="2023-02-02T13:30:42.094" v="229" actId="20577"/>
          <ac:spMkLst>
            <pc:docMk/>
            <pc:sldMk cId="2578398013" sldId="2147470468"/>
            <ac:spMk id="3" creationId="{CDD95348-48AE-A754-F695-FD9245E280EE}"/>
          </ac:spMkLst>
        </pc:spChg>
      </pc:sldChg>
      <pc:sldChg chg="modSp mod">
        <pc:chgData name="Jake Williams" userId="da58c6e9-6843-4858-b930-d3651ecab672" providerId="ADAL" clId="{EDD00F9E-BDAA-4671-BD7D-0FA7EB213FC3}" dt="2023-02-03T13:37:56.077" v="1246" actId="20577"/>
        <pc:sldMkLst>
          <pc:docMk/>
          <pc:sldMk cId="2873558479" sldId="2147470472"/>
        </pc:sldMkLst>
        <pc:spChg chg="mod">
          <ac:chgData name="Jake Williams" userId="da58c6e9-6843-4858-b930-d3651ecab672" providerId="ADAL" clId="{EDD00F9E-BDAA-4671-BD7D-0FA7EB213FC3}" dt="2023-02-02T13:29:52.456" v="197" actId="20577"/>
          <ac:spMkLst>
            <pc:docMk/>
            <pc:sldMk cId="2873558479" sldId="2147470472"/>
            <ac:spMk id="37" creationId="{B9BE917D-E0F4-44BB-B29B-D69752D5CF1A}"/>
          </ac:spMkLst>
        </pc:spChg>
        <pc:spChg chg="mod">
          <ac:chgData name="Jake Williams" userId="da58c6e9-6843-4858-b930-d3651ecab672" providerId="ADAL" clId="{EDD00F9E-BDAA-4671-BD7D-0FA7EB213FC3}" dt="2023-02-03T13:37:29.995" v="1235" actId="20577"/>
          <ac:spMkLst>
            <pc:docMk/>
            <pc:sldMk cId="2873558479" sldId="2147470472"/>
            <ac:spMk id="81" creationId="{380B1B86-9878-4D88-6462-BCF0304CFDDD}"/>
          </ac:spMkLst>
        </pc:spChg>
        <pc:spChg chg="mod">
          <ac:chgData name="Jake Williams" userId="da58c6e9-6843-4858-b930-d3651ecab672" providerId="ADAL" clId="{EDD00F9E-BDAA-4671-BD7D-0FA7EB213FC3}" dt="2023-02-03T13:37:16.077" v="1224" actId="1076"/>
          <ac:spMkLst>
            <pc:docMk/>
            <pc:sldMk cId="2873558479" sldId="2147470472"/>
            <ac:spMk id="97" creationId="{3B144D7A-F522-76DD-25B0-48E6D694E77C}"/>
          </ac:spMkLst>
        </pc:spChg>
        <pc:spChg chg="mod">
          <ac:chgData name="Jake Williams" userId="da58c6e9-6843-4858-b930-d3651ecab672" providerId="ADAL" clId="{EDD00F9E-BDAA-4671-BD7D-0FA7EB213FC3}" dt="2023-02-03T13:37:56.077" v="1246" actId="20577"/>
          <ac:spMkLst>
            <pc:docMk/>
            <pc:sldMk cId="2873558479" sldId="2147470472"/>
            <ac:spMk id="111" creationId="{E94BA5F1-7685-E892-3D3C-0B6C76768F9B}"/>
          </ac:spMkLst>
        </pc:spChg>
      </pc:sldChg>
      <pc:sldChg chg="del">
        <pc:chgData name="Jake Williams" userId="da58c6e9-6843-4858-b930-d3651ecab672" providerId="ADAL" clId="{EDD00F9E-BDAA-4671-BD7D-0FA7EB213FC3}" dt="2023-02-07T13:11:47.760" v="1703" actId="47"/>
        <pc:sldMkLst>
          <pc:docMk/>
          <pc:sldMk cId="3151427333" sldId="2147470473"/>
        </pc:sldMkLst>
      </pc:sldChg>
      <pc:sldChg chg="del">
        <pc:chgData name="Jake Williams" userId="da58c6e9-6843-4858-b930-d3651ecab672" providerId="ADAL" clId="{EDD00F9E-BDAA-4671-BD7D-0FA7EB213FC3}" dt="2023-02-07T13:11:54.331" v="1708" actId="47"/>
        <pc:sldMkLst>
          <pc:docMk/>
          <pc:sldMk cId="2486454102" sldId="2147470474"/>
        </pc:sldMkLst>
      </pc:sldChg>
      <pc:sldChg chg="del">
        <pc:chgData name="Jake Williams" userId="da58c6e9-6843-4858-b930-d3651ecab672" providerId="ADAL" clId="{EDD00F9E-BDAA-4671-BD7D-0FA7EB213FC3}" dt="2023-02-07T13:11:57.757" v="1711" actId="47"/>
        <pc:sldMkLst>
          <pc:docMk/>
          <pc:sldMk cId="4233151011" sldId="2147470475"/>
        </pc:sldMkLst>
      </pc:sldChg>
      <pc:sldChg chg="delSp modSp mod">
        <pc:chgData name="Jake Williams" userId="da58c6e9-6843-4858-b930-d3651ecab672" providerId="ADAL" clId="{EDD00F9E-BDAA-4671-BD7D-0FA7EB213FC3}" dt="2023-02-12T20:54:54.029" v="6443" actId="478"/>
        <pc:sldMkLst>
          <pc:docMk/>
          <pc:sldMk cId="1793633363" sldId="2147470476"/>
        </pc:sldMkLst>
        <pc:spChg chg="del">
          <ac:chgData name="Jake Williams" userId="da58c6e9-6843-4858-b930-d3651ecab672" providerId="ADAL" clId="{EDD00F9E-BDAA-4671-BD7D-0FA7EB213FC3}" dt="2023-02-12T20:54:54.029" v="6443" actId="478"/>
          <ac:spMkLst>
            <pc:docMk/>
            <pc:sldMk cId="1793633363" sldId="2147470476"/>
            <ac:spMk id="37" creationId="{B7028647-2D51-C902-08BD-0C47BD74A5B5}"/>
          </ac:spMkLst>
        </pc:spChg>
        <pc:picChg chg="mod">
          <ac:chgData name="Jake Williams" userId="da58c6e9-6843-4858-b930-d3651ecab672" providerId="ADAL" clId="{EDD00F9E-BDAA-4671-BD7D-0FA7EB213FC3}" dt="2023-02-12T20:54:46.696" v="6441" actId="1076"/>
          <ac:picMkLst>
            <pc:docMk/>
            <pc:sldMk cId="1793633363" sldId="2147470476"/>
            <ac:picMk id="3" creationId="{BD82F96E-0296-C8D1-E54B-62E846B28A5E}"/>
          </ac:picMkLst>
        </pc:picChg>
        <pc:cxnChg chg="del">
          <ac:chgData name="Jake Williams" userId="da58c6e9-6843-4858-b930-d3651ecab672" providerId="ADAL" clId="{EDD00F9E-BDAA-4671-BD7D-0FA7EB213FC3}" dt="2023-02-12T20:54:51.348" v="6442" actId="478"/>
          <ac:cxnSpMkLst>
            <pc:docMk/>
            <pc:sldMk cId="1793633363" sldId="2147470476"/>
            <ac:cxnSpMk id="36" creationId="{16D48DF1-231B-ACFC-CE9F-6CDDF9F48453}"/>
          </ac:cxnSpMkLst>
        </pc:cxnChg>
      </pc:sldChg>
      <pc:sldChg chg="modSp mod">
        <pc:chgData name="Jake Williams" userId="da58c6e9-6843-4858-b930-d3651ecab672" providerId="ADAL" clId="{EDD00F9E-BDAA-4671-BD7D-0FA7EB213FC3}" dt="2023-02-03T13:19:45.644" v="1206" actId="20577"/>
        <pc:sldMkLst>
          <pc:docMk/>
          <pc:sldMk cId="350014035" sldId="2147470477"/>
        </pc:sldMkLst>
        <pc:spChg chg="mod">
          <ac:chgData name="Jake Williams" userId="da58c6e9-6843-4858-b930-d3651ecab672" providerId="ADAL" clId="{EDD00F9E-BDAA-4671-BD7D-0FA7EB213FC3}" dt="2023-02-02T13:27:24.223" v="61" actId="6549"/>
          <ac:spMkLst>
            <pc:docMk/>
            <pc:sldMk cId="350014035" sldId="2147470477"/>
            <ac:spMk id="32" creationId="{9464888C-8D33-EAEA-4017-38EA691EC151}"/>
          </ac:spMkLst>
        </pc:spChg>
        <pc:spChg chg="mod">
          <ac:chgData name="Jake Williams" userId="da58c6e9-6843-4858-b930-d3651ecab672" providerId="ADAL" clId="{EDD00F9E-BDAA-4671-BD7D-0FA7EB213FC3}" dt="2023-02-02T13:30:13.407" v="212" actId="20577"/>
          <ac:spMkLst>
            <pc:docMk/>
            <pc:sldMk cId="350014035" sldId="2147470477"/>
            <ac:spMk id="37" creationId="{B9BE917D-E0F4-44BB-B29B-D69752D5CF1A}"/>
          </ac:spMkLst>
        </pc:spChg>
        <pc:spChg chg="mod">
          <ac:chgData name="Jake Williams" userId="da58c6e9-6843-4858-b930-d3651ecab672" providerId="ADAL" clId="{EDD00F9E-BDAA-4671-BD7D-0FA7EB213FC3}" dt="2023-02-02T13:27:26.576" v="62" actId="6549"/>
          <ac:spMkLst>
            <pc:docMk/>
            <pc:sldMk cId="350014035" sldId="2147470477"/>
            <ac:spMk id="44" creationId="{83DB1651-CF3C-0044-8E4C-B691413D8EEE}"/>
          </ac:spMkLst>
        </pc:spChg>
        <pc:spChg chg="mod">
          <ac:chgData name="Jake Williams" userId="da58c6e9-6843-4858-b930-d3651ecab672" providerId="ADAL" clId="{EDD00F9E-BDAA-4671-BD7D-0FA7EB213FC3}" dt="2023-02-02T13:27:21.447" v="60" actId="6549"/>
          <ac:spMkLst>
            <pc:docMk/>
            <pc:sldMk cId="350014035" sldId="2147470477"/>
            <ac:spMk id="53" creationId="{BA7F85EA-315D-9EF9-6DB2-28C17CD5E341}"/>
          </ac:spMkLst>
        </pc:spChg>
        <pc:spChg chg="mod">
          <ac:chgData name="Jake Williams" userId="da58c6e9-6843-4858-b930-d3651ecab672" providerId="ADAL" clId="{EDD00F9E-BDAA-4671-BD7D-0FA7EB213FC3}" dt="2023-02-02T13:27:18.967" v="59" actId="6549"/>
          <ac:spMkLst>
            <pc:docMk/>
            <pc:sldMk cId="350014035" sldId="2147470477"/>
            <ac:spMk id="54" creationId="{B64EDAB6-4575-5B95-3AA7-1F6B02BBBDD8}"/>
          </ac:spMkLst>
        </pc:spChg>
        <pc:spChg chg="mod">
          <ac:chgData name="Jake Williams" userId="da58c6e9-6843-4858-b930-d3651ecab672" providerId="ADAL" clId="{EDD00F9E-BDAA-4671-BD7D-0FA7EB213FC3}" dt="2023-02-03T13:19:45.644" v="1206" actId="20577"/>
          <ac:spMkLst>
            <pc:docMk/>
            <pc:sldMk cId="350014035" sldId="2147470477"/>
            <ac:spMk id="55" creationId="{A8227034-C066-4582-9D55-5EC691793F5F}"/>
          </ac:spMkLst>
        </pc:spChg>
      </pc:sldChg>
      <pc:sldChg chg="del">
        <pc:chgData name="Jake Williams" userId="da58c6e9-6843-4858-b930-d3651ecab672" providerId="ADAL" clId="{EDD00F9E-BDAA-4671-BD7D-0FA7EB213FC3}" dt="2023-02-07T13:11:49.601" v="1704" actId="47"/>
        <pc:sldMkLst>
          <pc:docMk/>
          <pc:sldMk cId="1431182659" sldId="2147470481"/>
        </pc:sldMkLst>
      </pc:sldChg>
      <pc:sldChg chg="del">
        <pc:chgData name="Jake Williams" userId="da58c6e9-6843-4858-b930-d3651ecab672" providerId="ADAL" clId="{EDD00F9E-BDAA-4671-BD7D-0FA7EB213FC3}" dt="2023-02-07T13:11:50.526" v="1705" actId="47"/>
        <pc:sldMkLst>
          <pc:docMk/>
          <pc:sldMk cId="2731506589" sldId="2147470482"/>
        </pc:sldMkLst>
      </pc:sldChg>
      <pc:sldChg chg="del">
        <pc:chgData name="Jake Williams" userId="da58c6e9-6843-4858-b930-d3651ecab672" providerId="ADAL" clId="{EDD00F9E-BDAA-4671-BD7D-0FA7EB213FC3}" dt="2023-02-07T13:11:51.281" v="1706" actId="47"/>
        <pc:sldMkLst>
          <pc:docMk/>
          <pc:sldMk cId="3110530942" sldId="2147470483"/>
        </pc:sldMkLst>
      </pc:sldChg>
      <pc:sldChg chg="del">
        <pc:chgData name="Jake Williams" userId="da58c6e9-6843-4858-b930-d3651ecab672" providerId="ADAL" clId="{EDD00F9E-BDAA-4671-BD7D-0FA7EB213FC3}" dt="2023-02-07T13:11:52.732" v="1707" actId="47"/>
        <pc:sldMkLst>
          <pc:docMk/>
          <pc:sldMk cId="1720585063" sldId="2147470484"/>
        </pc:sldMkLst>
      </pc:sldChg>
      <pc:sldChg chg="addSp delSp modSp del mod">
        <pc:chgData name="Jake Williams" userId="da58c6e9-6843-4858-b930-d3651ecab672" providerId="ADAL" clId="{EDD00F9E-BDAA-4671-BD7D-0FA7EB213FC3}" dt="2023-02-07T15:06:44.719" v="2777" actId="47"/>
        <pc:sldMkLst>
          <pc:docMk/>
          <pc:sldMk cId="1025866905" sldId="2147470485"/>
        </pc:sldMkLst>
        <pc:spChg chg="mod">
          <ac:chgData name="Jake Williams" userId="da58c6e9-6843-4858-b930-d3651ecab672" providerId="ADAL" clId="{EDD00F9E-BDAA-4671-BD7D-0FA7EB213FC3}" dt="2023-02-03T12:53:52.759" v="1053" actId="404"/>
          <ac:spMkLst>
            <pc:docMk/>
            <pc:sldMk cId="1025866905" sldId="2147470485"/>
            <ac:spMk id="5" creationId="{BFC7ABB1-9396-6F93-209C-E57A98A5C791}"/>
          </ac:spMkLst>
        </pc:spChg>
        <pc:graphicFrameChg chg="modGraphic">
          <ac:chgData name="Jake Williams" userId="da58c6e9-6843-4858-b930-d3651ecab672" providerId="ADAL" clId="{EDD00F9E-BDAA-4671-BD7D-0FA7EB213FC3}" dt="2023-02-03T12:53:59.498" v="1054" actId="20577"/>
          <ac:graphicFrameMkLst>
            <pc:docMk/>
            <pc:sldMk cId="1025866905" sldId="2147470485"/>
            <ac:graphicFrameMk id="3" creationId="{900E5A48-A3E1-5156-32B6-E537751099A3}"/>
          </ac:graphicFrameMkLst>
        </pc:graphicFrameChg>
        <pc:picChg chg="add mod">
          <ac:chgData name="Jake Williams" userId="da58c6e9-6843-4858-b930-d3651ecab672" providerId="ADAL" clId="{EDD00F9E-BDAA-4671-BD7D-0FA7EB213FC3}" dt="2023-02-03T12:55:11.081" v="1060" actId="1076"/>
          <ac:picMkLst>
            <pc:docMk/>
            <pc:sldMk cId="1025866905" sldId="2147470485"/>
            <ac:picMk id="4" creationId="{9650137F-2344-C20A-50B5-E2C376AB6F89}"/>
          </ac:picMkLst>
        </pc:picChg>
        <pc:picChg chg="del">
          <ac:chgData name="Jake Williams" userId="da58c6e9-6843-4858-b930-d3651ecab672" providerId="ADAL" clId="{EDD00F9E-BDAA-4671-BD7D-0FA7EB213FC3}" dt="2023-02-03T12:54:04.689" v="1055" actId="478"/>
          <ac:picMkLst>
            <pc:docMk/>
            <pc:sldMk cId="1025866905" sldId="2147470485"/>
            <ac:picMk id="6" creationId="{0D9D5183-CBFB-D201-85DE-25FEB93FCC5F}"/>
          </ac:picMkLst>
        </pc:picChg>
      </pc:sldChg>
      <pc:sldChg chg="del">
        <pc:chgData name="Jake Williams" userId="da58c6e9-6843-4858-b930-d3651ecab672" providerId="ADAL" clId="{EDD00F9E-BDAA-4671-BD7D-0FA7EB213FC3}" dt="2023-02-07T13:11:55.561" v="1709" actId="47"/>
        <pc:sldMkLst>
          <pc:docMk/>
          <pc:sldMk cId="2031571634" sldId="2147470486"/>
        </pc:sldMkLst>
      </pc:sldChg>
      <pc:sldChg chg="del">
        <pc:chgData name="Jake Williams" userId="da58c6e9-6843-4858-b930-d3651ecab672" providerId="ADAL" clId="{EDD00F9E-BDAA-4671-BD7D-0FA7EB213FC3}" dt="2023-02-07T13:11:57.208" v="1710" actId="47"/>
        <pc:sldMkLst>
          <pc:docMk/>
          <pc:sldMk cId="1346153532" sldId="2147470488"/>
        </pc:sldMkLst>
      </pc:sldChg>
      <pc:sldChg chg="del">
        <pc:chgData name="Jake Williams" userId="da58c6e9-6843-4858-b930-d3651ecab672" providerId="ADAL" clId="{EDD00F9E-BDAA-4671-BD7D-0FA7EB213FC3}" dt="2023-02-07T13:12:01.654" v="1713" actId="47"/>
        <pc:sldMkLst>
          <pc:docMk/>
          <pc:sldMk cId="1040414477" sldId="2147470489"/>
        </pc:sldMkLst>
      </pc:sldChg>
      <pc:sldChg chg="del">
        <pc:chgData name="Jake Williams" userId="da58c6e9-6843-4858-b930-d3651ecab672" providerId="ADAL" clId="{EDD00F9E-BDAA-4671-BD7D-0FA7EB213FC3}" dt="2023-02-07T13:12:01.070" v="1712" actId="47"/>
        <pc:sldMkLst>
          <pc:docMk/>
          <pc:sldMk cId="756806479" sldId="2147470490"/>
        </pc:sldMkLst>
      </pc:sldChg>
      <pc:sldChg chg="modSp del mod">
        <pc:chgData name="Jake Williams" userId="da58c6e9-6843-4858-b930-d3651ecab672" providerId="ADAL" clId="{EDD00F9E-BDAA-4671-BD7D-0FA7EB213FC3}" dt="2023-02-03T12:48:40.040" v="1050" actId="47"/>
        <pc:sldMkLst>
          <pc:docMk/>
          <pc:sldMk cId="3733342948" sldId="2147470491"/>
        </pc:sldMkLst>
        <pc:spChg chg="mod">
          <ac:chgData name="Jake Williams" userId="da58c6e9-6843-4858-b930-d3651ecab672" providerId="ADAL" clId="{EDD00F9E-BDAA-4671-BD7D-0FA7EB213FC3}" dt="2023-02-03T12:44:53.947" v="992" actId="1076"/>
          <ac:spMkLst>
            <pc:docMk/>
            <pc:sldMk cId="3733342948" sldId="2147470491"/>
            <ac:spMk id="10" creationId="{8E885A9F-67BE-4E58-A674-82FE857D0231}"/>
          </ac:spMkLst>
        </pc:spChg>
        <pc:spChg chg="mod">
          <ac:chgData name="Jake Williams" userId="da58c6e9-6843-4858-b930-d3651ecab672" providerId="ADAL" clId="{EDD00F9E-BDAA-4671-BD7D-0FA7EB213FC3}" dt="2023-02-02T13:29:37.776" v="179" actId="20577"/>
          <ac:spMkLst>
            <pc:docMk/>
            <pc:sldMk cId="3733342948" sldId="2147470491"/>
            <ac:spMk id="37" creationId="{B9BE917D-E0F4-44BB-B29B-D69752D5CF1A}"/>
          </ac:spMkLst>
        </pc:spChg>
        <pc:spChg chg="mod">
          <ac:chgData name="Jake Williams" userId="da58c6e9-6843-4858-b930-d3651ecab672" providerId="ADAL" clId="{EDD00F9E-BDAA-4671-BD7D-0FA7EB213FC3}" dt="2023-02-03T12:05:42.716" v="976"/>
          <ac:spMkLst>
            <pc:docMk/>
            <pc:sldMk cId="3733342948" sldId="2147470491"/>
            <ac:spMk id="43" creationId="{47C25233-C517-088C-03DB-BFD5BD4603DF}"/>
          </ac:spMkLst>
        </pc:spChg>
        <pc:spChg chg="mod">
          <ac:chgData name="Jake Williams" userId="da58c6e9-6843-4858-b930-d3651ecab672" providerId="ADAL" clId="{EDD00F9E-BDAA-4671-BD7D-0FA7EB213FC3}" dt="2023-02-03T12:07:41.733" v="978"/>
          <ac:spMkLst>
            <pc:docMk/>
            <pc:sldMk cId="3733342948" sldId="2147470491"/>
            <ac:spMk id="45" creationId="{5DC51124-FC49-4146-B75A-D9E15CEEB8B4}"/>
          </ac:spMkLst>
        </pc:spChg>
        <pc:spChg chg="mod">
          <ac:chgData name="Jake Williams" userId="da58c6e9-6843-4858-b930-d3651ecab672" providerId="ADAL" clId="{EDD00F9E-BDAA-4671-BD7D-0FA7EB213FC3}" dt="2023-02-03T12:44:27.283" v="990" actId="20577"/>
          <ac:spMkLst>
            <pc:docMk/>
            <pc:sldMk cId="3733342948" sldId="2147470491"/>
            <ac:spMk id="56" creationId="{4A488EDD-9245-1301-0B03-0E4B742E946B}"/>
          </ac:spMkLst>
        </pc:spChg>
        <pc:spChg chg="mod">
          <ac:chgData name="Jake Williams" userId="da58c6e9-6843-4858-b930-d3651ecab672" providerId="ADAL" clId="{EDD00F9E-BDAA-4671-BD7D-0FA7EB213FC3}" dt="2023-02-02T13:26:51.207" v="58" actId="6549"/>
          <ac:spMkLst>
            <pc:docMk/>
            <pc:sldMk cId="3733342948" sldId="2147470491"/>
            <ac:spMk id="57" creationId="{B5301D28-7E52-BA77-EF25-9A2A1DA7575C}"/>
          </ac:spMkLst>
        </pc:spChg>
        <pc:spChg chg="mod">
          <ac:chgData name="Jake Williams" userId="da58c6e9-6843-4858-b930-d3651ecab672" providerId="ADAL" clId="{EDD00F9E-BDAA-4671-BD7D-0FA7EB213FC3}" dt="2023-02-03T12:44:55.142" v="993"/>
          <ac:spMkLst>
            <pc:docMk/>
            <pc:sldMk cId="3733342948" sldId="2147470491"/>
            <ac:spMk id="58" creationId="{D4243402-6621-1EBB-AC8D-49E0C0E753ED}"/>
          </ac:spMkLst>
        </pc:spChg>
        <pc:spChg chg="mod">
          <ac:chgData name="Jake Williams" userId="da58c6e9-6843-4858-b930-d3651ecab672" providerId="ADAL" clId="{EDD00F9E-BDAA-4671-BD7D-0FA7EB213FC3}" dt="2023-02-03T12:07:54.956" v="980" actId="20577"/>
          <ac:spMkLst>
            <pc:docMk/>
            <pc:sldMk cId="3733342948" sldId="2147470491"/>
            <ac:spMk id="60" creationId="{5FCDB37E-0F98-79F2-6A2F-EC1D0E6952AF}"/>
          </ac:spMkLst>
        </pc:spChg>
        <pc:spChg chg="mod">
          <ac:chgData name="Jake Williams" userId="da58c6e9-6843-4858-b930-d3651ecab672" providerId="ADAL" clId="{EDD00F9E-BDAA-4671-BD7D-0FA7EB213FC3}" dt="2023-02-03T12:44:36.856" v="991"/>
          <ac:spMkLst>
            <pc:docMk/>
            <pc:sldMk cId="3733342948" sldId="2147470491"/>
            <ac:spMk id="61" creationId="{D1533E91-FB7B-B4BA-4B4A-D52B13272C77}"/>
          </ac:spMkLst>
        </pc:spChg>
        <pc:spChg chg="mod">
          <ac:chgData name="Jake Williams" userId="da58c6e9-6843-4858-b930-d3651ecab672" providerId="ADAL" clId="{EDD00F9E-BDAA-4671-BD7D-0FA7EB213FC3}" dt="2023-02-03T12:05:53.984" v="977"/>
          <ac:spMkLst>
            <pc:docMk/>
            <pc:sldMk cId="3733342948" sldId="2147470491"/>
            <ac:spMk id="66" creationId="{3B1F5E39-74F7-7A4E-CFDB-60340070D0E0}"/>
          </ac:spMkLst>
        </pc:spChg>
      </pc:sldChg>
      <pc:sldChg chg="del">
        <pc:chgData name="Jake Williams" userId="da58c6e9-6843-4858-b930-d3651ecab672" providerId="ADAL" clId="{EDD00F9E-BDAA-4671-BD7D-0FA7EB213FC3}" dt="2023-02-07T13:12:02.326" v="1714" actId="47"/>
        <pc:sldMkLst>
          <pc:docMk/>
          <pc:sldMk cId="95684060" sldId="2147470492"/>
        </pc:sldMkLst>
      </pc:sldChg>
      <pc:sldChg chg="del">
        <pc:chgData name="Jake Williams" userId="da58c6e9-6843-4858-b930-d3651ecab672" providerId="ADAL" clId="{EDD00F9E-BDAA-4671-BD7D-0FA7EB213FC3}" dt="2023-02-07T13:12:02.728" v="1715" actId="47"/>
        <pc:sldMkLst>
          <pc:docMk/>
          <pc:sldMk cId="3305429153" sldId="2147470493"/>
        </pc:sldMkLst>
      </pc:sldChg>
      <pc:sldChg chg="add del">
        <pc:chgData name="Jake Williams" userId="da58c6e9-6843-4858-b930-d3651ecab672" providerId="ADAL" clId="{EDD00F9E-BDAA-4671-BD7D-0FA7EB213FC3}" dt="2023-02-03T12:46:27.945" v="996" actId="47"/>
        <pc:sldMkLst>
          <pc:docMk/>
          <pc:sldMk cId="841856834" sldId="2147470494"/>
        </pc:sldMkLst>
      </pc:sldChg>
      <pc:sldChg chg="modSp mod">
        <pc:chgData name="Jake Williams" userId="da58c6e9-6843-4858-b930-d3651ecab672" providerId="ADAL" clId="{EDD00F9E-BDAA-4671-BD7D-0FA7EB213FC3}" dt="2023-02-21T15:17:01.189" v="7181" actId="313"/>
        <pc:sldMkLst>
          <pc:docMk/>
          <pc:sldMk cId="1756601720" sldId="2147470494"/>
        </pc:sldMkLst>
        <pc:spChg chg="mod">
          <ac:chgData name="Jake Williams" userId="da58c6e9-6843-4858-b930-d3651ecab672" providerId="ADAL" clId="{EDD00F9E-BDAA-4671-BD7D-0FA7EB213FC3}" dt="2023-02-21T15:17:01.189" v="7181" actId="313"/>
          <ac:spMkLst>
            <pc:docMk/>
            <pc:sldMk cId="1756601720" sldId="2147470494"/>
            <ac:spMk id="5" creationId="{F119B23B-7CC3-16DF-77C8-595589996547}"/>
          </ac:spMkLst>
        </pc:spChg>
      </pc:sldChg>
      <pc:sldChg chg="delSp modSp mod">
        <pc:chgData name="Jake Williams" userId="da58c6e9-6843-4858-b930-d3651ecab672" providerId="ADAL" clId="{EDD00F9E-BDAA-4671-BD7D-0FA7EB213FC3}" dt="2023-02-21T15:14:55.177" v="7163" actId="20577"/>
        <pc:sldMkLst>
          <pc:docMk/>
          <pc:sldMk cId="2679741530" sldId="2147470496"/>
        </pc:sldMkLst>
        <pc:spChg chg="mod">
          <ac:chgData name="Jake Williams" userId="da58c6e9-6843-4858-b930-d3651ecab672" providerId="ADAL" clId="{EDD00F9E-BDAA-4671-BD7D-0FA7EB213FC3}" dt="2023-02-07T13:27:16.988" v="1804" actId="404"/>
          <ac:spMkLst>
            <pc:docMk/>
            <pc:sldMk cId="2679741530" sldId="2147470496"/>
            <ac:spMk id="2" creationId="{F87A00F7-DC62-8C36-D402-D8C0B6A3A40A}"/>
          </ac:spMkLst>
        </pc:spChg>
        <pc:spChg chg="mod">
          <ac:chgData name="Jake Williams" userId="da58c6e9-6843-4858-b930-d3651ecab672" providerId="ADAL" clId="{EDD00F9E-BDAA-4671-BD7D-0FA7EB213FC3}" dt="2023-02-07T13:34:14.738" v="1811" actId="404"/>
          <ac:spMkLst>
            <pc:docMk/>
            <pc:sldMk cId="2679741530" sldId="2147470496"/>
            <ac:spMk id="12" creationId="{FA10B6AE-5131-43F7-A4BC-AD9162B8EA67}"/>
          </ac:spMkLst>
        </pc:spChg>
        <pc:graphicFrameChg chg="mod modGraphic">
          <ac:chgData name="Jake Williams" userId="da58c6e9-6843-4858-b930-d3651ecab672" providerId="ADAL" clId="{EDD00F9E-BDAA-4671-BD7D-0FA7EB213FC3}" dt="2023-02-21T15:14:55.177" v="7163" actId="20577"/>
          <ac:graphicFrameMkLst>
            <pc:docMk/>
            <pc:sldMk cId="2679741530" sldId="2147470496"/>
            <ac:graphicFrameMk id="5" creationId="{E4E224D3-52A0-E6EF-8E3F-6048F50F0D59}"/>
          </ac:graphicFrameMkLst>
        </pc:graphicFrameChg>
        <pc:picChg chg="del">
          <ac:chgData name="Jake Williams" userId="da58c6e9-6843-4858-b930-d3651ecab672" providerId="ADAL" clId="{EDD00F9E-BDAA-4671-BD7D-0FA7EB213FC3}" dt="2023-02-07T13:36:24.435" v="1812" actId="478"/>
          <ac:picMkLst>
            <pc:docMk/>
            <pc:sldMk cId="2679741530" sldId="2147470496"/>
            <ac:picMk id="3" creationId="{0AC0BE71-2A11-D514-0B31-AD0B72AFFE34}"/>
          </ac:picMkLst>
        </pc:picChg>
        <pc:picChg chg="del">
          <ac:chgData name="Jake Williams" userId="da58c6e9-6843-4858-b930-d3651ecab672" providerId="ADAL" clId="{EDD00F9E-BDAA-4671-BD7D-0FA7EB213FC3}" dt="2023-02-07T13:36:26.597" v="1813" actId="478"/>
          <ac:picMkLst>
            <pc:docMk/>
            <pc:sldMk cId="2679741530" sldId="2147470496"/>
            <ac:picMk id="4" creationId="{C139DFF3-6FB7-A463-F94B-C02E9652C700}"/>
          </ac:picMkLst>
        </pc:picChg>
      </pc:sldChg>
      <pc:sldChg chg="addSp delSp modSp mod">
        <pc:chgData name="Jake Williams" userId="da58c6e9-6843-4858-b930-d3651ecab672" providerId="ADAL" clId="{EDD00F9E-BDAA-4671-BD7D-0FA7EB213FC3}" dt="2023-02-21T14:45:30.249" v="6910" actId="20577"/>
        <pc:sldMkLst>
          <pc:docMk/>
          <pc:sldMk cId="1979061174" sldId="2147470500"/>
        </pc:sldMkLst>
        <pc:spChg chg="mod">
          <ac:chgData name="Jake Williams" userId="da58c6e9-6843-4858-b930-d3651ecab672" providerId="ADAL" clId="{EDD00F9E-BDAA-4671-BD7D-0FA7EB213FC3}" dt="2023-02-07T13:57:38.213" v="1917" actId="20577"/>
          <ac:spMkLst>
            <pc:docMk/>
            <pc:sldMk cId="1979061174" sldId="2147470500"/>
            <ac:spMk id="2" creationId="{F87A00F7-DC62-8C36-D402-D8C0B6A3A40A}"/>
          </ac:spMkLst>
        </pc:spChg>
        <pc:spChg chg="mod">
          <ac:chgData name="Jake Williams" userId="da58c6e9-6843-4858-b930-d3651ecab672" providerId="ADAL" clId="{EDD00F9E-BDAA-4671-BD7D-0FA7EB213FC3}" dt="2023-02-07T13:50:06.485" v="1821" actId="404"/>
          <ac:spMkLst>
            <pc:docMk/>
            <pc:sldMk cId="1979061174" sldId="2147470500"/>
            <ac:spMk id="7" creationId="{964A6E82-55C8-9575-D3FF-09AC0A49AA6B}"/>
          </ac:spMkLst>
        </pc:spChg>
        <pc:graphicFrameChg chg="mod modGraphic">
          <ac:chgData name="Jake Williams" userId="da58c6e9-6843-4858-b930-d3651ecab672" providerId="ADAL" clId="{EDD00F9E-BDAA-4671-BD7D-0FA7EB213FC3}" dt="2023-02-21T14:45:30.249" v="6910" actId="20577"/>
          <ac:graphicFrameMkLst>
            <pc:docMk/>
            <pc:sldMk cId="1979061174" sldId="2147470500"/>
            <ac:graphicFrameMk id="5" creationId="{E4E224D3-52A0-E6EF-8E3F-6048F50F0D59}"/>
          </ac:graphicFrameMkLst>
        </pc:graphicFrameChg>
        <pc:picChg chg="add mod">
          <ac:chgData name="Jake Williams" userId="da58c6e9-6843-4858-b930-d3651ecab672" providerId="ADAL" clId="{EDD00F9E-BDAA-4671-BD7D-0FA7EB213FC3}" dt="2023-02-07T13:54:15.436" v="1823" actId="1076"/>
          <ac:picMkLst>
            <pc:docMk/>
            <pc:sldMk cId="1979061174" sldId="2147470500"/>
            <ac:picMk id="3" creationId="{1A83BED0-E14A-68D7-340A-0C2D547BF421}"/>
          </ac:picMkLst>
        </pc:picChg>
        <pc:picChg chg="del">
          <ac:chgData name="Jake Williams" userId="da58c6e9-6843-4858-b930-d3651ecab672" providerId="ADAL" clId="{EDD00F9E-BDAA-4671-BD7D-0FA7EB213FC3}" dt="2023-02-07T13:49:38.750" v="1814" actId="478"/>
          <ac:picMkLst>
            <pc:docMk/>
            <pc:sldMk cId="1979061174" sldId="2147470500"/>
            <ac:picMk id="8" creationId="{C57D445D-7118-C44E-3AEF-5C57D10139B3}"/>
          </ac:picMkLst>
        </pc:picChg>
        <pc:picChg chg="del">
          <ac:chgData name="Jake Williams" userId="da58c6e9-6843-4858-b930-d3651ecab672" providerId="ADAL" clId="{EDD00F9E-BDAA-4671-BD7D-0FA7EB213FC3}" dt="2023-02-07T13:49:39.347" v="1815" actId="478"/>
          <ac:picMkLst>
            <pc:docMk/>
            <pc:sldMk cId="1979061174" sldId="2147470500"/>
            <ac:picMk id="9" creationId="{2508BD72-BC23-B782-3742-4F9CC4E895C8}"/>
          </ac:picMkLst>
        </pc:picChg>
      </pc:sldChg>
      <pc:sldChg chg="modSp add mod">
        <pc:chgData name="Jake Williams" userId="da58c6e9-6843-4858-b930-d3651ecab672" providerId="ADAL" clId="{EDD00F9E-BDAA-4671-BD7D-0FA7EB213FC3}" dt="2023-02-21T14:37:00.189" v="6904" actId="313"/>
        <pc:sldMkLst>
          <pc:docMk/>
          <pc:sldMk cId="1401026552" sldId="2147470501"/>
        </pc:sldMkLst>
        <pc:spChg chg="mod">
          <ac:chgData name="Jake Williams" userId="da58c6e9-6843-4858-b930-d3651ecab672" providerId="ADAL" clId="{EDD00F9E-BDAA-4671-BD7D-0FA7EB213FC3}" dt="2023-02-07T15:24:33.439" v="3229" actId="20577"/>
          <ac:spMkLst>
            <pc:docMk/>
            <pc:sldMk cId="1401026552" sldId="2147470501"/>
            <ac:spMk id="2" creationId="{F87A00F7-DC62-8C36-D402-D8C0B6A3A40A}"/>
          </ac:spMkLst>
        </pc:spChg>
        <pc:spChg chg="mod">
          <ac:chgData name="Jake Williams" userId="da58c6e9-6843-4858-b930-d3651ecab672" providerId="ADAL" clId="{EDD00F9E-BDAA-4671-BD7D-0FA7EB213FC3}" dt="2023-02-07T15:23:18.188" v="3161"/>
          <ac:spMkLst>
            <pc:docMk/>
            <pc:sldMk cId="1401026552" sldId="2147470501"/>
            <ac:spMk id="7" creationId="{964A6E82-55C8-9575-D3FF-09AC0A49AA6B}"/>
          </ac:spMkLst>
        </pc:spChg>
        <pc:graphicFrameChg chg="mod modGraphic">
          <ac:chgData name="Jake Williams" userId="da58c6e9-6843-4858-b930-d3651ecab672" providerId="ADAL" clId="{EDD00F9E-BDAA-4671-BD7D-0FA7EB213FC3}" dt="2023-02-21T14:37:00.189" v="6904" actId="313"/>
          <ac:graphicFrameMkLst>
            <pc:docMk/>
            <pc:sldMk cId="1401026552" sldId="2147470501"/>
            <ac:graphicFrameMk id="5" creationId="{E4E224D3-52A0-E6EF-8E3F-6048F50F0D59}"/>
          </ac:graphicFrameMkLst>
        </pc:graphicFrameChg>
      </pc:sldChg>
      <pc:sldChg chg="modSp mod">
        <pc:chgData name="Jake Williams" userId="da58c6e9-6843-4858-b930-d3651ecab672" providerId="ADAL" clId="{EDD00F9E-BDAA-4671-BD7D-0FA7EB213FC3}" dt="2023-02-08T15:21:43.959" v="5545" actId="20577"/>
        <pc:sldMkLst>
          <pc:docMk/>
          <pc:sldMk cId="212089180" sldId="2147470505"/>
        </pc:sldMkLst>
        <pc:spChg chg="mod">
          <ac:chgData name="Jake Williams" userId="da58c6e9-6843-4858-b930-d3651ecab672" providerId="ADAL" clId="{EDD00F9E-BDAA-4671-BD7D-0FA7EB213FC3}" dt="2023-02-07T18:34:33.791" v="4339" actId="20577"/>
          <ac:spMkLst>
            <pc:docMk/>
            <pc:sldMk cId="212089180" sldId="2147470505"/>
            <ac:spMk id="2" creationId="{F87A00F7-DC62-8C36-D402-D8C0B6A3A40A}"/>
          </ac:spMkLst>
        </pc:spChg>
        <pc:spChg chg="mod">
          <ac:chgData name="Jake Williams" userId="da58c6e9-6843-4858-b930-d3651ecab672" providerId="ADAL" clId="{EDD00F9E-BDAA-4671-BD7D-0FA7EB213FC3}" dt="2023-02-07T17:10:03.546" v="4250" actId="404"/>
          <ac:spMkLst>
            <pc:docMk/>
            <pc:sldMk cId="212089180" sldId="2147470505"/>
            <ac:spMk id="7" creationId="{964A6E82-55C8-9575-D3FF-09AC0A49AA6B}"/>
          </ac:spMkLst>
        </pc:spChg>
        <pc:graphicFrameChg chg="mod modGraphic">
          <ac:chgData name="Jake Williams" userId="da58c6e9-6843-4858-b930-d3651ecab672" providerId="ADAL" clId="{EDD00F9E-BDAA-4671-BD7D-0FA7EB213FC3}" dt="2023-02-08T15:21:43.959" v="5545" actId="20577"/>
          <ac:graphicFrameMkLst>
            <pc:docMk/>
            <pc:sldMk cId="212089180" sldId="2147470505"/>
            <ac:graphicFrameMk id="5" creationId="{E4E224D3-52A0-E6EF-8E3F-6048F50F0D59}"/>
          </ac:graphicFrameMkLst>
        </pc:graphicFrameChg>
      </pc:sldChg>
      <pc:sldChg chg="addSp delSp modSp add mod">
        <pc:chgData name="Jake Williams" userId="da58c6e9-6843-4858-b930-d3651ecab672" providerId="ADAL" clId="{EDD00F9E-BDAA-4671-BD7D-0FA7EB213FC3}" dt="2023-02-21T15:09:40.168" v="6976" actId="14100"/>
        <pc:sldMkLst>
          <pc:docMk/>
          <pc:sldMk cId="3057755632" sldId="2147470506"/>
        </pc:sldMkLst>
        <pc:graphicFrameChg chg="modGraphic">
          <ac:chgData name="Jake Williams" userId="da58c6e9-6843-4858-b930-d3651ecab672" providerId="ADAL" clId="{EDD00F9E-BDAA-4671-BD7D-0FA7EB213FC3}" dt="2023-02-08T13:56:03.278" v="4418" actId="20577"/>
          <ac:graphicFrameMkLst>
            <pc:docMk/>
            <pc:sldMk cId="3057755632" sldId="2147470506"/>
            <ac:graphicFrameMk id="5" creationId="{E4E224D3-52A0-E6EF-8E3F-6048F50F0D59}"/>
          </ac:graphicFrameMkLst>
        </pc:graphicFrameChg>
        <pc:picChg chg="add mod">
          <ac:chgData name="Jake Williams" userId="da58c6e9-6843-4858-b930-d3651ecab672" providerId="ADAL" clId="{EDD00F9E-BDAA-4671-BD7D-0FA7EB213FC3}" dt="2023-02-21T15:09:40.168" v="6976" actId="14100"/>
          <ac:picMkLst>
            <pc:docMk/>
            <pc:sldMk cId="3057755632" sldId="2147470506"/>
            <ac:picMk id="3" creationId="{3E8857CF-AC14-5F6A-84B3-0D7846D29468}"/>
          </ac:picMkLst>
        </pc:picChg>
        <pc:picChg chg="del">
          <ac:chgData name="Jake Williams" userId="da58c6e9-6843-4858-b930-d3651ecab672" providerId="ADAL" clId="{EDD00F9E-BDAA-4671-BD7D-0FA7EB213FC3}" dt="2023-02-21T15:09:36.472" v="6974" actId="478"/>
          <ac:picMkLst>
            <pc:docMk/>
            <pc:sldMk cId="3057755632" sldId="2147470506"/>
            <ac:picMk id="13314" creationId="{6430A64B-14A5-B22D-22A5-751F329EDC04}"/>
          </ac:picMkLst>
        </pc:picChg>
      </pc:sldChg>
      <pc:sldChg chg="modSp add mod">
        <pc:chgData name="Jake Williams" userId="da58c6e9-6843-4858-b930-d3651ecab672" providerId="ADAL" clId="{EDD00F9E-BDAA-4671-BD7D-0FA7EB213FC3}" dt="2023-02-08T15:43:04.176" v="5614"/>
        <pc:sldMkLst>
          <pc:docMk/>
          <pc:sldMk cId="1582932610" sldId="2147470507"/>
        </pc:sldMkLst>
        <pc:spChg chg="mod">
          <ac:chgData name="Jake Williams" userId="da58c6e9-6843-4858-b930-d3651ecab672" providerId="ADAL" clId="{EDD00F9E-BDAA-4671-BD7D-0FA7EB213FC3}" dt="2023-02-08T13:57:50.323" v="4566" actId="20577"/>
          <ac:spMkLst>
            <pc:docMk/>
            <pc:sldMk cId="1582932610" sldId="2147470507"/>
            <ac:spMk id="2" creationId="{F87A00F7-DC62-8C36-D402-D8C0B6A3A40A}"/>
          </ac:spMkLst>
        </pc:spChg>
        <pc:spChg chg="mod">
          <ac:chgData name="Jake Williams" userId="da58c6e9-6843-4858-b930-d3651ecab672" providerId="ADAL" clId="{EDD00F9E-BDAA-4671-BD7D-0FA7EB213FC3}" dt="2023-02-08T15:43:04.176" v="5614"/>
          <ac:spMkLst>
            <pc:docMk/>
            <pc:sldMk cId="1582932610" sldId="2147470507"/>
            <ac:spMk id="12" creationId="{FA10B6AE-5131-43F7-A4BC-AD9162B8EA67}"/>
          </ac:spMkLst>
        </pc:spChg>
        <pc:graphicFrameChg chg="mod modGraphic">
          <ac:chgData name="Jake Williams" userId="da58c6e9-6843-4858-b930-d3651ecab672" providerId="ADAL" clId="{EDD00F9E-BDAA-4671-BD7D-0FA7EB213FC3}" dt="2023-02-08T15:16:12.871" v="5403" actId="20577"/>
          <ac:graphicFrameMkLst>
            <pc:docMk/>
            <pc:sldMk cId="1582932610" sldId="2147470507"/>
            <ac:graphicFrameMk id="5" creationId="{E4E224D3-52A0-E6EF-8E3F-6048F50F0D59}"/>
          </ac:graphicFrameMkLst>
        </pc:graphicFrameChg>
      </pc:sldChg>
      <pc:sldChg chg="addSp delSp modSp add mod">
        <pc:chgData name="Jake Williams" userId="da58c6e9-6843-4858-b930-d3651ecab672" providerId="ADAL" clId="{EDD00F9E-BDAA-4671-BD7D-0FA7EB213FC3}" dt="2023-02-21T15:09:04.003" v="6972"/>
        <pc:sldMkLst>
          <pc:docMk/>
          <pc:sldMk cId="1349637480" sldId="2147470508"/>
        </pc:sldMkLst>
        <pc:spChg chg="mod">
          <ac:chgData name="Jake Williams" userId="da58c6e9-6843-4858-b930-d3651ecab672" providerId="ADAL" clId="{EDD00F9E-BDAA-4671-BD7D-0FA7EB213FC3}" dt="2023-02-08T15:57:39.338" v="5702" actId="20577"/>
          <ac:spMkLst>
            <pc:docMk/>
            <pc:sldMk cId="1349637480" sldId="2147470508"/>
            <ac:spMk id="2" creationId="{F87A00F7-DC62-8C36-D402-D8C0B6A3A40A}"/>
          </ac:spMkLst>
        </pc:spChg>
        <pc:spChg chg="mod">
          <ac:chgData name="Jake Williams" userId="da58c6e9-6843-4858-b930-d3651ecab672" providerId="ADAL" clId="{EDD00F9E-BDAA-4671-BD7D-0FA7EB213FC3}" dt="2023-02-08T15:46:11.522" v="5626"/>
          <ac:spMkLst>
            <pc:docMk/>
            <pc:sldMk cId="1349637480" sldId="2147470508"/>
            <ac:spMk id="7" creationId="{964A6E82-55C8-9575-D3FF-09AC0A49AA6B}"/>
          </ac:spMkLst>
        </pc:spChg>
        <pc:graphicFrameChg chg="mod modGraphic">
          <ac:chgData name="Jake Williams" userId="da58c6e9-6843-4858-b930-d3651ecab672" providerId="ADAL" clId="{EDD00F9E-BDAA-4671-BD7D-0FA7EB213FC3}" dt="2023-02-21T15:04:41.450" v="6966" actId="20577"/>
          <ac:graphicFrameMkLst>
            <pc:docMk/>
            <pc:sldMk cId="1349637480" sldId="2147470508"/>
            <ac:graphicFrameMk id="5" creationId="{E4E224D3-52A0-E6EF-8E3F-6048F50F0D59}"/>
          </ac:graphicFrameMkLst>
        </pc:graphicFrameChg>
        <pc:picChg chg="add mod">
          <ac:chgData name="Jake Williams" userId="da58c6e9-6843-4858-b930-d3651ecab672" providerId="ADAL" clId="{EDD00F9E-BDAA-4671-BD7D-0FA7EB213FC3}" dt="2023-02-21T15:09:04.003" v="6972"/>
          <ac:picMkLst>
            <pc:docMk/>
            <pc:sldMk cId="1349637480" sldId="2147470508"/>
            <ac:picMk id="3" creationId="{5602AFB3-0BC3-3B12-64C4-01C8C28E5AB1}"/>
          </ac:picMkLst>
        </pc:picChg>
        <pc:picChg chg="del">
          <ac:chgData name="Jake Williams" userId="da58c6e9-6843-4858-b930-d3651ecab672" providerId="ADAL" clId="{EDD00F9E-BDAA-4671-BD7D-0FA7EB213FC3}" dt="2023-02-21T15:09:03.537" v="6971" actId="478"/>
          <ac:picMkLst>
            <pc:docMk/>
            <pc:sldMk cId="1349637480" sldId="2147470508"/>
            <ac:picMk id="13314" creationId="{6430A64B-14A5-B22D-22A5-751F329EDC04}"/>
          </ac:picMkLst>
        </pc:picChg>
      </pc:sldChg>
      <pc:sldChg chg="add">
        <pc:chgData name="Jake Williams" userId="da58c6e9-6843-4858-b930-d3651ecab672" providerId="ADAL" clId="{EDD00F9E-BDAA-4671-BD7D-0FA7EB213FC3}" dt="2023-02-20T15:38:30.551" v="6448" actId="2890"/>
        <pc:sldMkLst>
          <pc:docMk/>
          <pc:sldMk cId="3903336500" sldId="2147470509"/>
        </pc:sldMkLst>
      </pc:sldChg>
      <pc:sldChg chg="addSp delSp modSp mod">
        <pc:chgData name="Jake Williams" userId="da58c6e9-6843-4858-b930-d3651ecab672" providerId="ADAL" clId="{EDD00F9E-BDAA-4671-BD7D-0FA7EB213FC3}" dt="2023-02-21T14:46:41.137" v="6930" actId="20577"/>
        <pc:sldMkLst>
          <pc:docMk/>
          <pc:sldMk cId="472066651" sldId="2147470510"/>
        </pc:sldMkLst>
        <pc:spChg chg="mod">
          <ac:chgData name="Jake Williams" userId="da58c6e9-6843-4858-b930-d3651ecab672" providerId="ADAL" clId="{EDD00F9E-BDAA-4671-BD7D-0FA7EB213FC3}" dt="2023-02-21T13:52:24.481" v="6723" actId="20577"/>
          <ac:spMkLst>
            <pc:docMk/>
            <pc:sldMk cId="472066651" sldId="2147470510"/>
            <ac:spMk id="2" creationId="{5E5CA55B-E8B3-6C20-E070-B5C57088F12E}"/>
          </ac:spMkLst>
        </pc:spChg>
        <pc:spChg chg="mod">
          <ac:chgData name="Jake Williams" userId="da58c6e9-6843-4858-b930-d3651ecab672" providerId="ADAL" clId="{EDD00F9E-BDAA-4671-BD7D-0FA7EB213FC3}" dt="2023-02-21T13:52:29.632" v="6730" actId="20577"/>
          <ac:spMkLst>
            <pc:docMk/>
            <pc:sldMk cId="472066651" sldId="2147470510"/>
            <ac:spMk id="3" creationId="{723B086E-8774-BF66-5A62-81EEFF280E62}"/>
          </ac:spMkLst>
        </pc:spChg>
        <pc:spChg chg="mod">
          <ac:chgData name="Jake Williams" userId="da58c6e9-6843-4858-b930-d3651ecab672" providerId="ADAL" clId="{EDD00F9E-BDAA-4671-BD7D-0FA7EB213FC3}" dt="2023-02-21T14:02:28.490" v="6820" actId="1076"/>
          <ac:spMkLst>
            <pc:docMk/>
            <pc:sldMk cId="472066651" sldId="2147470510"/>
            <ac:spMk id="4" creationId="{68F2946B-0A7B-FD31-069C-A67D7125D7FB}"/>
          </ac:spMkLst>
        </pc:spChg>
        <pc:spChg chg="mod">
          <ac:chgData name="Jake Williams" userId="da58c6e9-6843-4858-b930-d3651ecab672" providerId="ADAL" clId="{EDD00F9E-BDAA-4671-BD7D-0FA7EB213FC3}" dt="2023-02-21T14:02:01.777" v="6812" actId="1076"/>
          <ac:spMkLst>
            <pc:docMk/>
            <pc:sldMk cId="472066651" sldId="2147470510"/>
            <ac:spMk id="5" creationId="{494E3358-3103-444A-4064-7896EE415848}"/>
          </ac:spMkLst>
        </pc:spChg>
        <pc:spChg chg="mod">
          <ac:chgData name="Jake Williams" userId="da58c6e9-6843-4858-b930-d3651ecab672" providerId="ADAL" clId="{EDD00F9E-BDAA-4671-BD7D-0FA7EB213FC3}" dt="2023-02-20T15:40:00.496" v="6467" actId="20577"/>
          <ac:spMkLst>
            <pc:docMk/>
            <pc:sldMk cId="472066651" sldId="2147470510"/>
            <ac:spMk id="7" creationId="{EF0D568C-3FCD-5D02-7263-C59211C889A2}"/>
          </ac:spMkLst>
        </pc:spChg>
        <pc:spChg chg="mod">
          <ac:chgData name="Jake Williams" userId="da58c6e9-6843-4858-b930-d3651ecab672" providerId="ADAL" clId="{EDD00F9E-BDAA-4671-BD7D-0FA7EB213FC3}" dt="2023-02-20T15:39:35.743" v="6456" actId="20577"/>
          <ac:spMkLst>
            <pc:docMk/>
            <pc:sldMk cId="472066651" sldId="2147470510"/>
            <ac:spMk id="8" creationId="{D3BEB345-D2DF-BB8E-037A-222AD7F5336C}"/>
          </ac:spMkLst>
        </pc:spChg>
        <pc:spChg chg="del">
          <ac:chgData name="Jake Williams" userId="da58c6e9-6843-4858-b930-d3651ecab672" providerId="ADAL" clId="{EDD00F9E-BDAA-4671-BD7D-0FA7EB213FC3}" dt="2023-02-20T15:57:46.400" v="6698" actId="478"/>
          <ac:spMkLst>
            <pc:docMk/>
            <pc:sldMk cId="472066651" sldId="2147470510"/>
            <ac:spMk id="12" creationId="{830D243C-58DB-FDBF-EEF6-889D776EEE02}"/>
          </ac:spMkLst>
        </pc:spChg>
        <pc:spChg chg="del">
          <ac:chgData name="Jake Williams" userId="da58c6e9-6843-4858-b930-d3651ecab672" providerId="ADAL" clId="{EDD00F9E-BDAA-4671-BD7D-0FA7EB213FC3}" dt="2023-02-20T15:57:45.536" v="6697" actId="478"/>
          <ac:spMkLst>
            <pc:docMk/>
            <pc:sldMk cId="472066651" sldId="2147470510"/>
            <ac:spMk id="14" creationId="{A39B4FD8-8D61-0ECB-78FF-14D5B4D698C8}"/>
          </ac:spMkLst>
        </pc:spChg>
        <pc:spChg chg="del">
          <ac:chgData name="Jake Williams" userId="da58c6e9-6843-4858-b930-d3651ecab672" providerId="ADAL" clId="{EDD00F9E-BDAA-4671-BD7D-0FA7EB213FC3}" dt="2023-02-20T15:41:12.352" v="6471" actId="478"/>
          <ac:spMkLst>
            <pc:docMk/>
            <pc:sldMk cId="472066651" sldId="2147470510"/>
            <ac:spMk id="16" creationId="{3DC8856E-BC6C-AC4F-7369-64B2792FF743}"/>
          </ac:spMkLst>
        </pc:spChg>
        <pc:spChg chg="del">
          <ac:chgData name="Jake Williams" userId="da58c6e9-6843-4858-b930-d3651ecab672" providerId="ADAL" clId="{EDD00F9E-BDAA-4671-BD7D-0FA7EB213FC3}" dt="2023-02-20T15:40:54.622" v="6468" actId="21"/>
          <ac:spMkLst>
            <pc:docMk/>
            <pc:sldMk cId="472066651" sldId="2147470510"/>
            <ac:spMk id="24" creationId="{63CA72D0-3DBF-96AA-A352-B76EAB3E15A5}"/>
          </ac:spMkLst>
        </pc:spChg>
        <pc:spChg chg="mod">
          <ac:chgData name="Jake Williams" userId="da58c6e9-6843-4858-b930-d3651ecab672" providerId="ADAL" clId="{EDD00F9E-BDAA-4671-BD7D-0FA7EB213FC3}" dt="2023-02-20T16:00:55.694" v="6700" actId="1076"/>
          <ac:spMkLst>
            <pc:docMk/>
            <pc:sldMk cId="472066651" sldId="2147470510"/>
            <ac:spMk id="25" creationId="{24EBE85F-C3FD-E0A9-3CAF-A3F77CAF7838}"/>
          </ac:spMkLst>
        </pc:spChg>
        <pc:spChg chg="mod">
          <ac:chgData name="Jake Williams" userId="da58c6e9-6843-4858-b930-d3651ecab672" providerId="ADAL" clId="{EDD00F9E-BDAA-4671-BD7D-0FA7EB213FC3}" dt="2023-02-21T13:55:58.433" v="6796" actId="1076"/>
          <ac:spMkLst>
            <pc:docMk/>
            <pc:sldMk cId="472066651" sldId="2147470510"/>
            <ac:spMk id="26" creationId="{EC2621F9-CDC6-90C3-D762-2D76BCE1FFD3}"/>
          </ac:spMkLst>
        </pc:spChg>
        <pc:spChg chg="mod">
          <ac:chgData name="Jake Williams" userId="da58c6e9-6843-4858-b930-d3651ecab672" providerId="ADAL" clId="{EDD00F9E-BDAA-4671-BD7D-0FA7EB213FC3}" dt="2023-02-21T14:11:10.016" v="6887" actId="1076"/>
          <ac:spMkLst>
            <pc:docMk/>
            <pc:sldMk cId="472066651" sldId="2147470510"/>
            <ac:spMk id="27" creationId="{A1F7BA5A-B64B-F741-4F3D-95CC508C419F}"/>
          </ac:spMkLst>
        </pc:spChg>
        <pc:spChg chg="mod">
          <ac:chgData name="Jake Williams" userId="da58c6e9-6843-4858-b930-d3651ecab672" providerId="ADAL" clId="{EDD00F9E-BDAA-4671-BD7D-0FA7EB213FC3}" dt="2023-02-21T14:11:05.744" v="6886" actId="1076"/>
          <ac:spMkLst>
            <pc:docMk/>
            <pc:sldMk cId="472066651" sldId="2147470510"/>
            <ac:spMk id="28" creationId="{4014F283-46DD-3346-FE6D-FADFBCB3DA88}"/>
          </ac:spMkLst>
        </pc:spChg>
        <pc:spChg chg="del">
          <ac:chgData name="Jake Williams" userId="da58c6e9-6843-4858-b930-d3651ecab672" providerId="ADAL" clId="{EDD00F9E-BDAA-4671-BD7D-0FA7EB213FC3}" dt="2023-02-20T15:40:54.622" v="6468" actId="21"/>
          <ac:spMkLst>
            <pc:docMk/>
            <pc:sldMk cId="472066651" sldId="2147470510"/>
            <ac:spMk id="29" creationId="{1D8A6888-4E85-1D74-E444-2DF3CB1BCA84}"/>
          </ac:spMkLst>
        </pc:spChg>
        <pc:spChg chg="del">
          <ac:chgData name="Jake Williams" userId="da58c6e9-6843-4858-b930-d3651ecab672" providerId="ADAL" clId="{EDD00F9E-BDAA-4671-BD7D-0FA7EB213FC3}" dt="2023-02-20T15:40:54.622" v="6468" actId="21"/>
          <ac:spMkLst>
            <pc:docMk/>
            <pc:sldMk cId="472066651" sldId="2147470510"/>
            <ac:spMk id="30" creationId="{FF5B1EC8-4A67-F1BB-D881-151173DB5FD0}"/>
          </ac:spMkLst>
        </pc:spChg>
        <pc:spChg chg="del">
          <ac:chgData name="Jake Williams" userId="da58c6e9-6843-4858-b930-d3651ecab672" providerId="ADAL" clId="{EDD00F9E-BDAA-4671-BD7D-0FA7EB213FC3}" dt="2023-02-20T15:40:54.622" v="6468" actId="21"/>
          <ac:spMkLst>
            <pc:docMk/>
            <pc:sldMk cId="472066651" sldId="2147470510"/>
            <ac:spMk id="31" creationId="{69162F23-BBAB-B28A-B68C-6179AAB31E32}"/>
          </ac:spMkLst>
        </pc:spChg>
        <pc:spChg chg="del">
          <ac:chgData name="Jake Williams" userId="da58c6e9-6843-4858-b930-d3651ecab672" providerId="ADAL" clId="{EDD00F9E-BDAA-4671-BD7D-0FA7EB213FC3}" dt="2023-02-20T15:40:54.622" v="6468" actId="21"/>
          <ac:spMkLst>
            <pc:docMk/>
            <pc:sldMk cId="472066651" sldId="2147470510"/>
            <ac:spMk id="32" creationId="{FEA7DEA6-ABD9-1B2D-0D46-430C2F0B1EBE}"/>
          </ac:spMkLst>
        </pc:spChg>
        <pc:spChg chg="del">
          <ac:chgData name="Jake Williams" userId="da58c6e9-6843-4858-b930-d3651ecab672" providerId="ADAL" clId="{EDD00F9E-BDAA-4671-BD7D-0FA7EB213FC3}" dt="2023-02-20T15:40:54.622" v="6468" actId="21"/>
          <ac:spMkLst>
            <pc:docMk/>
            <pc:sldMk cId="472066651" sldId="2147470510"/>
            <ac:spMk id="33" creationId="{1BE0BE70-B112-E8F9-4B7B-3B5E237B5700}"/>
          </ac:spMkLst>
        </pc:spChg>
        <pc:spChg chg="del">
          <ac:chgData name="Jake Williams" userId="da58c6e9-6843-4858-b930-d3651ecab672" providerId="ADAL" clId="{EDD00F9E-BDAA-4671-BD7D-0FA7EB213FC3}" dt="2023-02-20T15:40:54.622" v="6468" actId="21"/>
          <ac:spMkLst>
            <pc:docMk/>
            <pc:sldMk cId="472066651" sldId="2147470510"/>
            <ac:spMk id="34" creationId="{3062420C-C6BF-1F12-603C-958F8B9E5B68}"/>
          </ac:spMkLst>
        </pc:spChg>
        <pc:spChg chg="del">
          <ac:chgData name="Jake Williams" userId="da58c6e9-6843-4858-b930-d3651ecab672" providerId="ADAL" clId="{EDD00F9E-BDAA-4671-BD7D-0FA7EB213FC3}" dt="2023-02-21T13:55:36.057" v="6793" actId="478"/>
          <ac:spMkLst>
            <pc:docMk/>
            <pc:sldMk cId="472066651" sldId="2147470510"/>
            <ac:spMk id="35" creationId="{6C61152C-BD10-9679-9C0C-9C9A7FC70071}"/>
          </ac:spMkLst>
        </pc:spChg>
        <pc:spChg chg="del">
          <ac:chgData name="Jake Williams" userId="da58c6e9-6843-4858-b930-d3651ecab672" providerId="ADAL" clId="{EDD00F9E-BDAA-4671-BD7D-0FA7EB213FC3}" dt="2023-02-21T13:56:24.793" v="6802" actId="478"/>
          <ac:spMkLst>
            <pc:docMk/>
            <pc:sldMk cId="472066651" sldId="2147470510"/>
            <ac:spMk id="36" creationId="{9C454D10-588F-2FB8-5340-69A1C76AA306}"/>
          </ac:spMkLst>
        </pc:spChg>
        <pc:spChg chg="mod">
          <ac:chgData name="Jake Williams" userId="da58c6e9-6843-4858-b930-d3651ecab672" providerId="ADAL" clId="{EDD00F9E-BDAA-4671-BD7D-0FA7EB213FC3}" dt="2023-02-21T14:02:24.278" v="6818" actId="207"/>
          <ac:spMkLst>
            <pc:docMk/>
            <pc:sldMk cId="472066651" sldId="2147470510"/>
            <ac:spMk id="37" creationId="{C0157DBC-612C-B7D7-3A25-327853151B2E}"/>
          </ac:spMkLst>
        </pc:spChg>
        <pc:spChg chg="mod">
          <ac:chgData name="Jake Williams" userId="da58c6e9-6843-4858-b930-d3651ecab672" providerId="ADAL" clId="{EDD00F9E-BDAA-4671-BD7D-0FA7EB213FC3}" dt="2023-02-21T14:01:49.369" v="6810" actId="1076"/>
          <ac:spMkLst>
            <pc:docMk/>
            <pc:sldMk cId="472066651" sldId="2147470510"/>
            <ac:spMk id="38" creationId="{6EBB570E-632B-8779-B584-430DB3EDB476}"/>
          </ac:spMkLst>
        </pc:spChg>
        <pc:spChg chg="mod">
          <ac:chgData name="Jake Williams" userId="da58c6e9-6843-4858-b930-d3651ecab672" providerId="ADAL" clId="{EDD00F9E-BDAA-4671-BD7D-0FA7EB213FC3}" dt="2023-02-21T14:02:00.617" v="6811" actId="1076"/>
          <ac:spMkLst>
            <pc:docMk/>
            <pc:sldMk cId="472066651" sldId="2147470510"/>
            <ac:spMk id="39" creationId="{EAB0EB9C-127B-9B42-BC54-45851491C0E3}"/>
          </ac:spMkLst>
        </pc:spChg>
        <pc:spChg chg="mod">
          <ac:chgData name="Jake Williams" userId="da58c6e9-6843-4858-b930-d3651ecab672" providerId="ADAL" clId="{EDD00F9E-BDAA-4671-BD7D-0FA7EB213FC3}" dt="2023-02-21T14:02:06.081" v="6813" actId="207"/>
          <ac:spMkLst>
            <pc:docMk/>
            <pc:sldMk cId="472066651" sldId="2147470510"/>
            <ac:spMk id="40" creationId="{AFE85360-035A-45D9-8A0D-5B2B6C8A2269}"/>
          </ac:spMkLst>
        </pc:spChg>
        <pc:spChg chg="mod">
          <ac:chgData name="Jake Williams" userId="da58c6e9-6843-4858-b930-d3651ecab672" providerId="ADAL" clId="{EDD00F9E-BDAA-4671-BD7D-0FA7EB213FC3}" dt="2023-02-21T14:02:31.345" v="6821" actId="1076"/>
          <ac:spMkLst>
            <pc:docMk/>
            <pc:sldMk cId="472066651" sldId="2147470510"/>
            <ac:spMk id="41" creationId="{5AB955B2-A448-4B94-604C-9526775E0F62}"/>
          </ac:spMkLst>
        </pc:spChg>
        <pc:spChg chg="mod">
          <ac:chgData name="Jake Williams" userId="da58c6e9-6843-4858-b930-d3651ecab672" providerId="ADAL" clId="{EDD00F9E-BDAA-4671-BD7D-0FA7EB213FC3}" dt="2023-02-21T14:02:35.833" v="6822" actId="1076"/>
          <ac:spMkLst>
            <pc:docMk/>
            <pc:sldMk cId="472066651" sldId="2147470510"/>
            <ac:spMk id="42" creationId="{C37F9477-0F12-EC3B-D192-637AC1569EC6}"/>
          </ac:spMkLst>
        </pc:spChg>
        <pc:spChg chg="del">
          <ac:chgData name="Jake Williams" userId="da58c6e9-6843-4858-b930-d3651ecab672" providerId="ADAL" clId="{EDD00F9E-BDAA-4671-BD7D-0FA7EB213FC3}" dt="2023-02-21T14:02:09.057" v="6814" actId="478"/>
          <ac:spMkLst>
            <pc:docMk/>
            <pc:sldMk cId="472066651" sldId="2147470510"/>
            <ac:spMk id="43" creationId="{0195C280-F03D-B42B-CB6F-64A89CE723D7}"/>
          </ac:spMkLst>
        </pc:spChg>
        <pc:spChg chg="mod">
          <ac:chgData name="Jake Williams" userId="da58c6e9-6843-4858-b930-d3651ecab672" providerId="ADAL" clId="{EDD00F9E-BDAA-4671-BD7D-0FA7EB213FC3}" dt="2023-02-21T13:56:52.633" v="6807" actId="207"/>
          <ac:spMkLst>
            <pc:docMk/>
            <pc:sldMk cId="472066651" sldId="2147470510"/>
            <ac:spMk id="44" creationId="{537A2C24-3631-2964-FC13-422CC976405C}"/>
          </ac:spMkLst>
        </pc:spChg>
        <pc:spChg chg="del">
          <ac:chgData name="Jake Williams" userId="da58c6e9-6843-4858-b930-d3651ecab672" providerId="ADAL" clId="{EDD00F9E-BDAA-4671-BD7D-0FA7EB213FC3}" dt="2023-02-21T14:02:10.185" v="6815" actId="478"/>
          <ac:spMkLst>
            <pc:docMk/>
            <pc:sldMk cId="472066651" sldId="2147470510"/>
            <ac:spMk id="45" creationId="{AA1B16C6-BBCA-C527-409B-AD60A3593B14}"/>
          </ac:spMkLst>
        </pc:spChg>
        <pc:spChg chg="mod">
          <ac:chgData name="Jake Williams" userId="da58c6e9-6843-4858-b930-d3651ecab672" providerId="ADAL" clId="{EDD00F9E-BDAA-4671-BD7D-0FA7EB213FC3}" dt="2023-02-21T14:46:41.137" v="6930" actId="20577"/>
          <ac:spMkLst>
            <pc:docMk/>
            <pc:sldMk cId="472066651" sldId="2147470510"/>
            <ac:spMk id="46" creationId="{B75F16BA-806D-1CFA-B6A7-C7BAEB4A39C4}"/>
          </ac:spMkLst>
        </pc:spChg>
        <pc:spChg chg="del">
          <ac:chgData name="Jake Williams" userId="da58c6e9-6843-4858-b930-d3651ecab672" providerId="ADAL" clId="{EDD00F9E-BDAA-4671-BD7D-0FA7EB213FC3}" dt="2023-02-21T13:54:17.857" v="6767" actId="478"/>
          <ac:spMkLst>
            <pc:docMk/>
            <pc:sldMk cId="472066651" sldId="2147470510"/>
            <ac:spMk id="47" creationId="{73D2768B-6DA5-6B1B-A5FE-FBA0D8D26EF7}"/>
          </ac:spMkLst>
        </pc:spChg>
        <pc:spChg chg="mod">
          <ac:chgData name="Jake Williams" userId="da58c6e9-6843-4858-b930-d3651ecab672" providerId="ADAL" clId="{EDD00F9E-BDAA-4671-BD7D-0FA7EB213FC3}" dt="2023-02-21T13:53:57.593" v="6764" actId="20577"/>
          <ac:spMkLst>
            <pc:docMk/>
            <pc:sldMk cId="472066651" sldId="2147470510"/>
            <ac:spMk id="48" creationId="{4FFA2A34-F4F7-0D01-22AD-C74CC9557308}"/>
          </ac:spMkLst>
        </pc:spChg>
        <pc:spChg chg="del">
          <ac:chgData name="Jake Williams" userId="da58c6e9-6843-4858-b930-d3651ecab672" providerId="ADAL" clId="{EDD00F9E-BDAA-4671-BD7D-0FA7EB213FC3}" dt="2023-02-21T13:54:18.896" v="6768" actId="478"/>
          <ac:spMkLst>
            <pc:docMk/>
            <pc:sldMk cId="472066651" sldId="2147470510"/>
            <ac:spMk id="49" creationId="{98124715-14E6-855E-09A4-D40C5B54D63E}"/>
          </ac:spMkLst>
        </pc:spChg>
        <pc:spChg chg="mod">
          <ac:chgData name="Jake Williams" userId="da58c6e9-6843-4858-b930-d3651ecab672" providerId="ADAL" clId="{EDD00F9E-BDAA-4671-BD7D-0FA7EB213FC3}" dt="2023-02-21T13:53:45.672" v="6742" actId="1076"/>
          <ac:spMkLst>
            <pc:docMk/>
            <pc:sldMk cId="472066651" sldId="2147470510"/>
            <ac:spMk id="50" creationId="{788CCF8A-342E-B894-84B3-7297280A2216}"/>
          </ac:spMkLst>
        </pc:spChg>
        <pc:spChg chg="del">
          <ac:chgData name="Jake Williams" userId="da58c6e9-6843-4858-b930-d3651ecab672" providerId="ADAL" clId="{EDD00F9E-BDAA-4671-BD7D-0FA7EB213FC3}" dt="2023-02-20T15:40:54.622" v="6468" actId="21"/>
          <ac:spMkLst>
            <pc:docMk/>
            <pc:sldMk cId="472066651" sldId="2147470510"/>
            <ac:spMk id="51" creationId="{281B0EA5-049F-D88C-696E-10D2097492B5}"/>
          </ac:spMkLst>
        </pc:spChg>
        <pc:spChg chg="del">
          <ac:chgData name="Jake Williams" userId="da58c6e9-6843-4858-b930-d3651ecab672" providerId="ADAL" clId="{EDD00F9E-BDAA-4671-BD7D-0FA7EB213FC3}" dt="2023-02-20T15:40:54.622" v="6468" actId="21"/>
          <ac:spMkLst>
            <pc:docMk/>
            <pc:sldMk cId="472066651" sldId="2147470510"/>
            <ac:spMk id="52" creationId="{097B42BA-A308-0AC4-8A7A-57BCC05690C0}"/>
          </ac:spMkLst>
        </pc:spChg>
        <pc:spChg chg="mod">
          <ac:chgData name="Jake Williams" userId="da58c6e9-6843-4858-b930-d3651ecab672" providerId="ADAL" clId="{EDD00F9E-BDAA-4671-BD7D-0FA7EB213FC3}" dt="2023-02-21T13:56:17.096" v="6800" actId="1076"/>
          <ac:spMkLst>
            <pc:docMk/>
            <pc:sldMk cId="472066651" sldId="2147470510"/>
            <ac:spMk id="53" creationId="{285F9BAE-36CF-8095-C30D-427E84F553E4}"/>
          </ac:spMkLst>
        </pc:spChg>
        <pc:spChg chg="mod">
          <ac:chgData name="Jake Williams" userId="da58c6e9-6843-4858-b930-d3651ecab672" providerId="ADAL" clId="{EDD00F9E-BDAA-4671-BD7D-0FA7EB213FC3}" dt="2023-02-21T13:56:19.992" v="6801" actId="1076"/>
          <ac:spMkLst>
            <pc:docMk/>
            <pc:sldMk cId="472066651" sldId="2147470510"/>
            <ac:spMk id="54" creationId="{E6F813C9-1170-3C23-3F42-2B8ED3A26A03}"/>
          </ac:spMkLst>
        </pc:spChg>
        <pc:spChg chg="del">
          <ac:chgData name="Jake Williams" userId="da58c6e9-6843-4858-b930-d3651ecab672" providerId="ADAL" clId="{EDD00F9E-BDAA-4671-BD7D-0FA7EB213FC3}" dt="2023-02-20T15:40:54.622" v="6468" actId="21"/>
          <ac:spMkLst>
            <pc:docMk/>
            <pc:sldMk cId="472066651" sldId="2147470510"/>
            <ac:spMk id="55" creationId="{02E1DF33-77F6-D4F8-394D-EA87B05BFC7F}"/>
          </ac:spMkLst>
        </pc:spChg>
        <pc:spChg chg="del">
          <ac:chgData name="Jake Williams" userId="da58c6e9-6843-4858-b930-d3651ecab672" providerId="ADAL" clId="{EDD00F9E-BDAA-4671-BD7D-0FA7EB213FC3}" dt="2023-02-20T15:40:54.622" v="6468" actId="21"/>
          <ac:spMkLst>
            <pc:docMk/>
            <pc:sldMk cId="472066651" sldId="2147470510"/>
            <ac:spMk id="56" creationId="{00E9D555-22E2-D7BE-E6F5-B4650384AB6D}"/>
          </ac:spMkLst>
        </pc:spChg>
        <pc:spChg chg="add del mod">
          <ac:chgData name="Jake Williams" userId="da58c6e9-6843-4858-b930-d3651ecab672" providerId="ADAL" clId="{EDD00F9E-BDAA-4671-BD7D-0FA7EB213FC3}" dt="2023-02-20T15:53:18.112" v="6566" actId="478"/>
          <ac:spMkLst>
            <pc:docMk/>
            <pc:sldMk cId="472066651" sldId="2147470510"/>
            <ac:spMk id="57" creationId="{5A07DA7B-BAE8-1B49-3FFC-54ABAF97051B}"/>
          </ac:spMkLst>
        </pc:spChg>
        <pc:spChg chg="add mod">
          <ac:chgData name="Jake Williams" userId="da58c6e9-6843-4858-b930-d3651ecab672" providerId="ADAL" clId="{EDD00F9E-BDAA-4671-BD7D-0FA7EB213FC3}" dt="2023-02-20T15:43:50.751" v="6522" actId="1076"/>
          <ac:spMkLst>
            <pc:docMk/>
            <pc:sldMk cId="472066651" sldId="2147470510"/>
            <ac:spMk id="58" creationId="{81382C63-68F0-BD2D-94B5-27499BFE9C73}"/>
          </ac:spMkLst>
        </pc:spChg>
        <pc:spChg chg="add mod">
          <ac:chgData name="Jake Williams" userId="da58c6e9-6843-4858-b930-d3651ecab672" providerId="ADAL" clId="{EDD00F9E-BDAA-4671-BD7D-0FA7EB213FC3}" dt="2023-02-20T15:43:43.111" v="6521" actId="1076"/>
          <ac:spMkLst>
            <pc:docMk/>
            <pc:sldMk cId="472066651" sldId="2147470510"/>
            <ac:spMk id="59" creationId="{FCA41C31-0D3C-1A9E-F6BF-8FC66EA5FE8E}"/>
          </ac:spMkLst>
        </pc:spChg>
        <pc:spChg chg="add mod">
          <ac:chgData name="Jake Williams" userId="da58c6e9-6843-4858-b930-d3651ecab672" providerId="ADAL" clId="{EDD00F9E-BDAA-4671-BD7D-0FA7EB213FC3}" dt="2023-02-20T15:48:33.975" v="6561" actId="1076"/>
          <ac:spMkLst>
            <pc:docMk/>
            <pc:sldMk cId="472066651" sldId="2147470510"/>
            <ac:spMk id="60" creationId="{BE954644-A22A-5D8A-AAD8-3496890873B4}"/>
          </ac:spMkLst>
        </pc:spChg>
        <pc:spChg chg="add mod">
          <ac:chgData name="Jake Williams" userId="da58c6e9-6843-4858-b930-d3651ecab672" providerId="ADAL" clId="{EDD00F9E-BDAA-4671-BD7D-0FA7EB213FC3}" dt="2023-02-20T15:48:30.423" v="6560" actId="1076"/>
          <ac:spMkLst>
            <pc:docMk/>
            <pc:sldMk cId="472066651" sldId="2147470510"/>
            <ac:spMk id="61" creationId="{5B41A188-71DE-4E93-301A-1F9692E01C32}"/>
          </ac:spMkLst>
        </pc:spChg>
        <pc:spChg chg="add mod">
          <ac:chgData name="Jake Williams" userId="da58c6e9-6843-4858-b930-d3651ecab672" providerId="ADAL" clId="{EDD00F9E-BDAA-4671-BD7D-0FA7EB213FC3}" dt="2023-02-20T15:48:41.351" v="6562" actId="1076"/>
          <ac:spMkLst>
            <pc:docMk/>
            <pc:sldMk cId="472066651" sldId="2147470510"/>
            <ac:spMk id="62" creationId="{939699A0-793B-AB87-1E3A-DD62E937C164}"/>
          </ac:spMkLst>
        </pc:spChg>
        <pc:spChg chg="add mod">
          <ac:chgData name="Jake Williams" userId="da58c6e9-6843-4858-b930-d3651ecab672" providerId="ADAL" clId="{EDD00F9E-BDAA-4671-BD7D-0FA7EB213FC3}" dt="2023-02-20T15:48:44.360" v="6563" actId="1076"/>
          <ac:spMkLst>
            <pc:docMk/>
            <pc:sldMk cId="472066651" sldId="2147470510"/>
            <ac:spMk id="63" creationId="{081F5FFE-72BB-C82E-6494-C70946E6ABD4}"/>
          </ac:spMkLst>
        </pc:spChg>
        <pc:spChg chg="add del mod">
          <ac:chgData name="Jake Williams" userId="da58c6e9-6843-4858-b930-d3651ecab672" providerId="ADAL" clId="{EDD00F9E-BDAA-4671-BD7D-0FA7EB213FC3}" dt="2023-02-20T15:53:14.960" v="6565" actId="478"/>
          <ac:spMkLst>
            <pc:docMk/>
            <pc:sldMk cId="472066651" sldId="2147470510"/>
            <ac:spMk id="64" creationId="{50BD0ACA-A6E3-2471-E630-19510EA99F6F}"/>
          </ac:spMkLst>
        </pc:spChg>
        <pc:spChg chg="add del mod">
          <ac:chgData name="Jake Williams" userId="da58c6e9-6843-4858-b930-d3651ecab672" providerId="ADAL" clId="{EDD00F9E-BDAA-4671-BD7D-0FA7EB213FC3}" dt="2023-02-20T15:53:11.904" v="6564" actId="478"/>
          <ac:spMkLst>
            <pc:docMk/>
            <pc:sldMk cId="472066651" sldId="2147470510"/>
            <ac:spMk id="65" creationId="{164EDEFA-A01B-407A-0783-D0CEE9C805D0}"/>
          </ac:spMkLst>
        </pc:spChg>
        <pc:spChg chg="add mod">
          <ac:chgData name="Jake Williams" userId="da58c6e9-6843-4858-b930-d3651ecab672" providerId="ADAL" clId="{EDD00F9E-BDAA-4671-BD7D-0FA7EB213FC3}" dt="2023-02-20T15:48:22.615" v="6558" actId="1076"/>
          <ac:spMkLst>
            <pc:docMk/>
            <pc:sldMk cId="472066651" sldId="2147470510"/>
            <ac:spMk id="66" creationId="{B50B227A-9F0C-FF02-20B4-6FBDCB66C2BD}"/>
          </ac:spMkLst>
        </pc:spChg>
        <pc:spChg chg="add mod">
          <ac:chgData name="Jake Williams" userId="da58c6e9-6843-4858-b930-d3651ecab672" providerId="ADAL" clId="{EDD00F9E-BDAA-4671-BD7D-0FA7EB213FC3}" dt="2023-02-20T15:53:28.777" v="6588" actId="20577"/>
          <ac:spMkLst>
            <pc:docMk/>
            <pc:sldMk cId="472066651" sldId="2147470510"/>
            <ac:spMk id="67" creationId="{38E267A7-5127-C9AF-7562-F247E65A4796}"/>
          </ac:spMkLst>
        </pc:spChg>
        <pc:spChg chg="add mod">
          <ac:chgData name="Jake Williams" userId="da58c6e9-6843-4858-b930-d3651ecab672" providerId="ADAL" clId="{EDD00F9E-BDAA-4671-BD7D-0FA7EB213FC3}" dt="2023-02-20T15:54:38.048" v="6590" actId="1076"/>
          <ac:spMkLst>
            <pc:docMk/>
            <pc:sldMk cId="472066651" sldId="2147470510"/>
            <ac:spMk id="68" creationId="{C81CCFFE-4E3C-6A51-9E3A-1CF9AFCA419A}"/>
          </ac:spMkLst>
        </pc:spChg>
        <pc:spChg chg="add mod">
          <ac:chgData name="Jake Williams" userId="da58c6e9-6843-4858-b930-d3651ecab672" providerId="ADAL" clId="{EDD00F9E-BDAA-4671-BD7D-0FA7EB213FC3}" dt="2023-02-20T15:55:20.688" v="6624" actId="20577"/>
          <ac:spMkLst>
            <pc:docMk/>
            <pc:sldMk cId="472066651" sldId="2147470510"/>
            <ac:spMk id="69" creationId="{435D5D11-3488-09F1-6BA4-22C989AAEA41}"/>
          </ac:spMkLst>
        </pc:spChg>
        <pc:spChg chg="add mod">
          <ac:chgData name="Jake Williams" userId="da58c6e9-6843-4858-b930-d3651ecab672" providerId="ADAL" clId="{EDD00F9E-BDAA-4671-BD7D-0FA7EB213FC3}" dt="2023-02-21T13:56:48.888" v="6806" actId="1076"/>
          <ac:spMkLst>
            <pc:docMk/>
            <pc:sldMk cId="472066651" sldId="2147470510"/>
            <ac:spMk id="70" creationId="{AB7CA1B4-A765-86E4-F61E-2B12E5FAEF78}"/>
          </ac:spMkLst>
        </pc:spChg>
        <pc:spChg chg="add mod">
          <ac:chgData name="Jake Williams" userId="da58c6e9-6843-4858-b930-d3651ecab672" providerId="ADAL" clId="{EDD00F9E-BDAA-4671-BD7D-0FA7EB213FC3}" dt="2023-02-21T14:02:59.664" v="6827" actId="1076"/>
          <ac:spMkLst>
            <pc:docMk/>
            <pc:sldMk cId="472066651" sldId="2147470510"/>
            <ac:spMk id="71" creationId="{14CC6C9C-FBB3-1A24-A717-5919D9122EC8}"/>
          </ac:spMkLst>
        </pc:spChg>
        <pc:spChg chg="add mod">
          <ac:chgData name="Jake Williams" userId="da58c6e9-6843-4858-b930-d3651ecab672" providerId="ADAL" clId="{EDD00F9E-BDAA-4671-BD7D-0FA7EB213FC3}" dt="2023-02-21T14:10:26.713" v="6832" actId="1076"/>
          <ac:spMkLst>
            <pc:docMk/>
            <pc:sldMk cId="472066651" sldId="2147470510"/>
            <ac:spMk id="72" creationId="{746280C0-2745-A144-0503-3AA637D44635}"/>
          </ac:spMkLst>
        </pc:spChg>
        <pc:spChg chg="add mod">
          <ac:chgData name="Jake Williams" userId="da58c6e9-6843-4858-b930-d3651ecab672" providerId="ADAL" clId="{EDD00F9E-BDAA-4671-BD7D-0FA7EB213FC3}" dt="2023-02-21T14:11:02.402" v="6885" actId="14100"/>
          <ac:spMkLst>
            <pc:docMk/>
            <pc:sldMk cId="472066651" sldId="2147470510"/>
            <ac:spMk id="73" creationId="{591E3A23-EF5C-EAC4-5463-F8849D5B725A}"/>
          </ac:spMkLst>
        </pc:spChg>
      </pc:sldChg>
      <pc:sldChg chg="addSp modSp add mod">
        <pc:chgData name="Jake Williams" userId="da58c6e9-6843-4858-b930-d3651ecab672" providerId="ADAL" clId="{EDD00F9E-BDAA-4671-BD7D-0FA7EB213FC3}" dt="2023-02-21T15:16:01.433" v="7167" actId="1076"/>
        <pc:sldMkLst>
          <pc:docMk/>
          <pc:sldMk cId="195636104" sldId="2147470511"/>
        </pc:sldMkLst>
        <pc:spChg chg="add mod">
          <ac:chgData name="Jake Williams" userId="da58c6e9-6843-4858-b930-d3651ecab672" providerId="ADAL" clId="{EDD00F9E-BDAA-4671-BD7D-0FA7EB213FC3}" dt="2023-02-21T15:06:09.784" v="6968"/>
          <ac:spMkLst>
            <pc:docMk/>
            <pc:sldMk cId="195636104" sldId="2147470511"/>
            <ac:spMk id="12" creationId="{8BAA67EB-E682-FFD2-12B3-80F6570751C0}"/>
          </ac:spMkLst>
        </pc:spChg>
        <pc:spChg chg="add mod">
          <ac:chgData name="Jake Williams" userId="da58c6e9-6843-4858-b930-d3651ecab672" providerId="ADAL" clId="{EDD00F9E-BDAA-4671-BD7D-0FA7EB213FC3}" dt="2023-02-21T15:06:39.657" v="6970" actId="1076"/>
          <ac:spMkLst>
            <pc:docMk/>
            <pc:sldMk cId="195636104" sldId="2147470511"/>
            <ac:spMk id="14" creationId="{7E3B6C68-B158-B257-2328-3EA1DE4648FA}"/>
          </ac:spMkLst>
        </pc:spChg>
        <pc:spChg chg="add mod">
          <ac:chgData name="Jake Williams" userId="da58c6e9-6843-4858-b930-d3651ecab672" providerId="ADAL" clId="{EDD00F9E-BDAA-4671-BD7D-0FA7EB213FC3}" dt="2023-02-21T15:06:39.657" v="6970" actId="1076"/>
          <ac:spMkLst>
            <pc:docMk/>
            <pc:sldMk cId="195636104" sldId="2147470511"/>
            <ac:spMk id="16" creationId="{CFE37109-995E-17EE-74B4-A3762CF96D44}"/>
          </ac:spMkLst>
        </pc:spChg>
        <pc:spChg chg="add mod">
          <ac:chgData name="Jake Williams" userId="da58c6e9-6843-4858-b930-d3651ecab672" providerId="ADAL" clId="{EDD00F9E-BDAA-4671-BD7D-0FA7EB213FC3}" dt="2023-02-21T15:15:51.024" v="7165" actId="1076"/>
          <ac:spMkLst>
            <pc:docMk/>
            <pc:sldMk cId="195636104" sldId="2147470511"/>
            <ac:spMk id="24" creationId="{EBFD955B-915D-7BFB-F106-ADABA220AFE5}"/>
          </ac:spMkLst>
        </pc:spChg>
        <pc:spChg chg="add mod">
          <ac:chgData name="Jake Williams" userId="da58c6e9-6843-4858-b930-d3651ecab672" providerId="ADAL" clId="{EDD00F9E-BDAA-4671-BD7D-0FA7EB213FC3}" dt="2023-02-21T15:15:51.024" v="7165" actId="1076"/>
          <ac:spMkLst>
            <pc:docMk/>
            <pc:sldMk cId="195636104" sldId="2147470511"/>
            <ac:spMk id="29" creationId="{9491C71A-55CF-808E-9C99-F41928E55E56}"/>
          </ac:spMkLst>
        </pc:spChg>
        <pc:spChg chg="add mod">
          <ac:chgData name="Jake Williams" userId="da58c6e9-6843-4858-b930-d3651ecab672" providerId="ADAL" clId="{EDD00F9E-BDAA-4671-BD7D-0FA7EB213FC3}" dt="2023-02-21T15:16:01.433" v="7167" actId="1076"/>
          <ac:spMkLst>
            <pc:docMk/>
            <pc:sldMk cId="195636104" sldId="2147470511"/>
            <ac:spMk id="30" creationId="{5843E235-C4C3-7B13-E98C-DDD22A324F87}"/>
          </ac:spMkLst>
        </pc:spChg>
        <pc:spChg chg="add mod">
          <ac:chgData name="Jake Williams" userId="da58c6e9-6843-4858-b930-d3651ecab672" providerId="ADAL" clId="{EDD00F9E-BDAA-4671-BD7D-0FA7EB213FC3}" dt="2023-02-21T15:16:01.433" v="7167" actId="1076"/>
          <ac:spMkLst>
            <pc:docMk/>
            <pc:sldMk cId="195636104" sldId="2147470511"/>
            <ac:spMk id="31" creationId="{1ADE5955-B3CC-A188-0507-548002158602}"/>
          </ac:spMkLst>
        </pc:spChg>
      </pc:sldChg>
    </pc:docChg>
  </pc:docChgLst>
  <pc:docChgLst>
    <pc:chgData name="Martin Paver" userId="32a6339f-2e0d-49f9-aa92-871097a95fc2" providerId="ADAL" clId="{6B552931-762A-4DA6-A2FC-DE2A4DB45BA0}"/>
    <pc:docChg chg="custSel modSld modMainMaster">
      <pc:chgData name="Martin Paver" userId="32a6339f-2e0d-49f9-aa92-871097a95fc2" providerId="ADAL" clId="{6B552931-762A-4DA6-A2FC-DE2A4DB45BA0}" dt="2023-04-21T10:23:47.719" v="59" actId="729"/>
      <pc:docMkLst>
        <pc:docMk/>
      </pc:docMkLst>
      <pc:sldChg chg="addSp delSp modSp mod">
        <pc:chgData name="Martin Paver" userId="32a6339f-2e0d-49f9-aa92-871097a95fc2" providerId="ADAL" clId="{6B552931-762A-4DA6-A2FC-DE2A4DB45BA0}" dt="2023-04-21T10:14:34.801" v="26" actId="170"/>
        <pc:sldMkLst>
          <pc:docMk/>
          <pc:sldMk cId="3853221638" sldId="256"/>
        </pc:sldMkLst>
        <pc:spChg chg="add mod ord">
          <ac:chgData name="Martin Paver" userId="32a6339f-2e0d-49f9-aa92-871097a95fc2" providerId="ADAL" clId="{6B552931-762A-4DA6-A2FC-DE2A4DB45BA0}" dt="2023-04-21T10:14:34.801" v="26" actId="170"/>
          <ac:spMkLst>
            <pc:docMk/>
            <pc:sldMk cId="3853221638" sldId="256"/>
            <ac:spMk id="4" creationId="{B4A569FC-0A5C-4001-C431-EF157846AAD7}"/>
          </ac:spMkLst>
        </pc:spChg>
        <pc:spChg chg="del mod">
          <ac:chgData name="Martin Paver" userId="32a6339f-2e0d-49f9-aa92-871097a95fc2" providerId="ADAL" clId="{6B552931-762A-4DA6-A2FC-DE2A4DB45BA0}" dt="2023-04-21T09:56:47.175" v="6" actId="478"/>
          <ac:spMkLst>
            <pc:docMk/>
            <pc:sldMk cId="3853221638" sldId="256"/>
            <ac:spMk id="20" creationId="{CECC9DDA-801B-11A1-CCED-79500F679D86}"/>
          </ac:spMkLst>
        </pc:spChg>
        <pc:picChg chg="add del mod">
          <ac:chgData name="Martin Paver" userId="32a6339f-2e0d-49f9-aa92-871097a95fc2" providerId="ADAL" clId="{6B552931-762A-4DA6-A2FC-DE2A4DB45BA0}" dt="2023-04-21T09:57:05.974" v="12" actId="478"/>
          <ac:picMkLst>
            <pc:docMk/>
            <pc:sldMk cId="3853221638" sldId="256"/>
            <ac:picMk id="2" creationId="{0AA76FB6-4BB8-F124-EFBD-98110E73CB47}"/>
          </ac:picMkLst>
        </pc:picChg>
        <pc:picChg chg="add del mod">
          <ac:chgData name="Martin Paver" userId="32a6339f-2e0d-49f9-aa92-871097a95fc2" providerId="ADAL" clId="{6B552931-762A-4DA6-A2FC-DE2A4DB45BA0}" dt="2023-04-21T10:02:16.917" v="16" actId="478"/>
          <ac:picMkLst>
            <pc:docMk/>
            <pc:sldMk cId="3853221638" sldId="256"/>
            <ac:picMk id="3" creationId="{B404C275-F8AA-9665-AF12-75C8CA8DCDB5}"/>
          </ac:picMkLst>
        </pc:picChg>
        <pc:picChg chg="del">
          <ac:chgData name="Martin Paver" userId="32a6339f-2e0d-49f9-aa92-871097a95fc2" providerId="ADAL" clId="{6B552931-762A-4DA6-A2FC-DE2A4DB45BA0}" dt="2023-04-21T09:56:49.520" v="7" actId="478"/>
          <ac:picMkLst>
            <pc:docMk/>
            <pc:sldMk cId="3853221638" sldId="256"/>
            <ac:picMk id="1026" creationId="{1DB80D7A-87FE-6E2C-42E9-DC681266EFED}"/>
          </ac:picMkLst>
        </pc:picChg>
        <pc:picChg chg="add mod">
          <ac:chgData name="Martin Paver" userId="32a6339f-2e0d-49f9-aa92-871097a95fc2" providerId="ADAL" clId="{6B552931-762A-4DA6-A2FC-DE2A4DB45BA0}" dt="2023-04-21T10:14:26.275" v="24" actId="167"/>
          <ac:picMkLst>
            <pc:docMk/>
            <pc:sldMk cId="3853221638" sldId="256"/>
            <ac:picMk id="1028" creationId="{49F9BBA5-EBA4-9B9F-AECA-637CA29C4E4C}"/>
          </ac:picMkLst>
        </pc:picChg>
      </pc:sldChg>
      <pc:sldChg chg="addSp delSp modSp">
        <pc:chgData name="Martin Paver" userId="32a6339f-2e0d-49f9-aa92-871097a95fc2" providerId="ADAL" clId="{6B552931-762A-4DA6-A2FC-DE2A4DB45BA0}" dt="2023-04-21T10:17:35.483" v="33" actId="478"/>
        <pc:sldMkLst>
          <pc:docMk/>
          <pc:sldMk cId="3050266883" sldId="2977"/>
        </pc:sldMkLst>
        <pc:picChg chg="add del mod">
          <ac:chgData name="Martin Paver" userId="32a6339f-2e0d-49f9-aa92-871097a95fc2" providerId="ADAL" clId="{6B552931-762A-4DA6-A2FC-DE2A4DB45BA0}" dt="2023-04-21T10:17:35.483" v="33" actId="478"/>
          <ac:picMkLst>
            <pc:docMk/>
            <pc:sldMk cId="3050266883" sldId="2977"/>
            <ac:picMk id="2050" creationId="{13303665-EB12-7E72-2EB2-C477312BD028}"/>
          </ac:picMkLst>
        </pc:picChg>
      </pc:sldChg>
      <pc:sldChg chg="mod modShow">
        <pc:chgData name="Martin Paver" userId="32a6339f-2e0d-49f9-aa92-871097a95fc2" providerId="ADAL" clId="{6B552931-762A-4DA6-A2FC-DE2A4DB45BA0}" dt="2023-04-21T10:23:47.719" v="59" actId="729"/>
        <pc:sldMkLst>
          <pc:docMk/>
          <pc:sldMk cId="1118668347" sldId="2147470237"/>
        </pc:sldMkLst>
      </pc:sldChg>
      <pc:sldChg chg="addSp delSp modSp mod">
        <pc:chgData name="Martin Paver" userId="32a6339f-2e0d-49f9-aa92-871097a95fc2" providerId="ADAL" clId="{6B552931-762A-4DA6-A2FC-DE2A4DB45BA0}" dt="2023-04-21T10:21:08.516" v="54" actId="14100"/>
        <pc:sldMkLst>
          <pc:docMk/>
          <pc:sldMk cId="1772098656" sldId="2147470530"/>
        </pc:sldMkLst>
        <pc:spChg chg="mod">
          <ac:chgData name="Martin Paver" userId="32a6339f-2e0d-49f9-aa92-871097a95fc2" providerId="ADAL" clId="{6B552931-762A-4DA6-A2FC-DE2A4DB45BA0}" dt="2023-04-21T10:21:05.964" v="53" actId="14100"/>
          <ac:spMkLst>
            <pc:docMk/>
            <pc:sldMk cId="1772098656" sldId="2147470530"/>
            <ac:spMk id="3" creationId="{A03F3360-7483-3A7E-6E43-BBD753A26F58}"/>
          </ac:spMkLst>
        </pc:spChg>
        <pc:picChg chg="add mod">
          <ac:chgData name="Martin Paver" userId="32a6339f-2e0d-49f9-aa92-871097a95fc2" providerId="ADAL" clId="{6B552931-762A-4DA6-A2FC-DE2A4DB45BA0}" dt="2023-04-21T10:21:08.516" v="54" actId="14100"/>
          <ac:picMkLst>
            <pc:docMk/>
            <pc:sldMk cId="1772098656" sldId="2147470530"/>
            <ac:picMk id="3074" creationId="{88BD2935-E3B5-7060-7ECE-FA19329BDBF2}"/>
          </ac:picMkLst>
        </pc:picChg>
        <pc:picChg chg="del mod">
          <ac:chgData name="Martin Paver" userId="32a6339f-2e0d-49f9-aa92-871097a95fc2" providerId="ADAL" clId="{6B552931-762A-4DA6-A2FC-DE2A4DB45BA0}" dt="2023-04-21T10:19:56.778" v="38" actId="478"/>
          <ac:picMkLst>
            <pc:docMk/>
            <pc:sldMk cId="1772098656" sldId="2147470530"/>
            <ac:picMk id="7172" creationId="{A8DBBBA5-D108-F74C-BF7F-2D09A059FE19}"/>
          </ac:picMkLst>
        </pc:picChg>
      </pc:sldChg>
      <pc:sldChg chg="modSp mod">
        <pc:chgData name="Martin Paver" userId="32a6339f-2e0d-49f9-aa92-871097a95fc2" providerId="ADAL" clId="{6B552931-762A-4DA6-A2FC-DE2A4DB45BA0}" dt="2023-04-21T10:23:33.996" v="58" actId="207"/>
        <pc:sldMkLst>
          <pc:docMk/>
          <pc:sldMk cId="1854833682" sldId="2147470548"/>
        </pc:sldMkLst>
        <pc:spChg chg="mod">
          <ac:chgData name="Martin Paver" userId="32a6339f-2e0d-49f9-aa92-871097a95fc2" providerId="ADAL" clId="{6B552931-762A-4DA6-A2FC-DE2A4DB45BA0}" dt="2023-04-21T10:23:33.996" v="58" actId="207"/>
          <ac:spMkLst>
            <pc:docMk/>
            <pc:sldMk cId="1854833682" sldId="2147470548"/>
            <ac:spMk id="45" creationId="{3CBC05FF-A572-FB61-98DA-D4D2E4090F6F}"/>
          </ac:spMkLst>
        </pc:spChg>
        <pc:spChg chg="mod">
          <ac:chgData name="Martin Paver" userId="32a6339f-2e0d-49f9-aa92-871097a95fc2" providerId="ADAL" clId="{6B552931-762A-4DA6-A2FC-DE2A4DB45BA0}" dt="2023-04-21T10:22:59.807" v="56" actId="207"/>
          <ac:spMkLst>
            <pc:docMk/>
            <pc:sldMk cId="1854833682" sldId="2147470548"/>
            <ac:spMk id="49" creationId="{2FC6EC1E-D6DD-1A3F-26B2-C31099D558F9}"/>
          </ac:spMkLst>
        </pc:spChg>
      </pc:sldChg>
      <pc:sldMasterChg chg="addSp delSp modSp mod">
        <pc:chgData name="Martin Paver" userId="32a6339f-2e0d-49f9-aa92-871097a95fc2" providerId="ADAL" clId="{6B552931-762A-4DA6-A2FC-DE2A4DB45BA0}" dt="2023-04-21T10:18:48.794" v="36"/>
        <pc:sldMasterMkLst>
          <pc:docMk/>
          <pc:sldMasterMk cId="3563812070" sldId="2147483648"/>
        </pc:sldMasterMkLst>
        <pc:spChg chg="mod">
          <ac:chgData name="Martin Paver" userId="32a6339f-2e0d-49f9-aa92-871097a95fc2" providerId="ADAL" clId="{6B552931-762A-4DA6-A2FC-DE2A4DB45BA0}" dt="2023-04-21T10:18:06.400" v="34" actId="1076"/>
          <ac:spMkLst>
            <pc:docMk/>
            <pc:sldMasterMk cId="3563812070" sldId="2147483648"/>
            <ac:spMk id="4" creationId="{4C6FC02F-C714-8912-3A39-16587F927277}"/>
          </ac:spMkLst>
        </pc:spChg>
        <pc:spChg chg="add mod">
          <ac:chgData name="Martin Paver" userId="32a6339f-2e0d-49f9-aa92-871097a95fc2" providerId="ADAL" clId="{6B552931-762A-4DA6-A2FC-DE2A4DB45BA0}" dt="2023-04-21T10:18:48.794" v="36"/>
          <ac:spMkLst>
            <pc:docMk/>
            <pc:sldMasterMk cId="3563812070" sldId="2147483648"/>
            <ac:spMk id="6" creationId="{BDA2DF59-26A7-CEAA-0513-58EFBF251825}"/>
          </ac:spMkLst>
        </pc:spChg>
        <pc:spChg chg="add mod">
          <ac:chgData name="Martin Paver" userId="32a6339f-2e0d-49f9-aa92-871097a95fc2" providerId="ADAL" clId="{6B552931-762A-4DA6-A2FC-DE2A4DB45BA0}" dt="2023-04-21T10:18:48.794" v="36"/>
          <ac:spMkLst>
            <pc:docMk/>
            <pc:sldMasterMk cId="3563812070" sldId="2147483648"/>
            <ac:spMk id="8" creationId="{2533E927-FBEA-DD3B-B139-28EBCFB2BF8C}"/>
          </ac:spMkLst>
        </pc:spChg>
        <pc:spChg chg="del">
          <ac:chgData name="Martin Paver" userId="32a6339f-2e0d-49f9-aa92-871097a95fc2" providerId="ADAL" clId="{6B552931-762A-4DA6-A2FC-DE2A4DB45BA0}" dt="2023-04-21T10:18:48.145" v="35" actId="478"/>
          <ac:spMkLst>
            <pc:docMk/>
            <pc:sldMasterMk cId="3563812070" sldId="2147483648"/>
            <ac:spMk id="10" creationId="{5DBB9698-419F-9B2F-2037-16FA6D8444B5}"/>
          </ac:spMkLst>
        </pc:spChg>
      </pc:sldMasterChg>
    </pc:docChg>
  </pc:docChgLst>
  <pc:docChgLst>
    <pc:chgData name="Martin Paver" userId="32a6339f-2e0d-49f9-aa92-871097a95fc2" providerId="ADAL" clId="{A450126B-6A98-482A-BBC5-486BA56E6368}"/>
    <pc:docChg chg="undo custSel addSld delSld modSld sldOrd">
      <pc:chgData name="Martin Paver" userId="32a6339f-2e0d-49f9-aa92-871097a95fc2" providerId="ADAL" clId="{A450126B-6A98-482A-BBC5-486BA56E6368}" dt="2023-02-28T20:55:47.819" v="14106" actId="14100"/>
      <pc:docMkLst>
        <pc:docMk/>
      </pc:docMkLst>
      <pc:sldChg chg="addSp delSp modSp mod">
        <pc:chgData name="Martin Paver" userId="32a6339f-2e0d-49f9-aa92-871097a95fc2" providerId="ADAL" clId="{A450126B-6A98-482A-BBC5-486BA56E6368}" dt="2023-02-25T17:59:14.238" v="12923" actId="207"/>
        <pc:sldMkLst>
          <pc:docMk/>
          <pc:sldMk cId="3853221638" sldId="256"/>
        </pc:sldMkLst>
        <pc:spChg chg="mod">
          <ac:chgData name="Martin Paver" userId="32a6339f-2e0d-49f9-aa92-871097a95fc2" providerId="ADAL" clId="{A450126B-6A98-482A-BBC5-486BA56E6368}" dt="2023-02-25T17:58:53.799" v="12922" actId="1038"/>
          <ac:spMkLst>
            <pc:docMk/>
            <pc:sldMk cId="3853221638" sldId="256"/>
            <ac:spMk id="20" creationId="{CECC9DDA-801B-11A1-CCED-79500F679D86}"/>
          </ac:spMkLst>
        </pc:spChg>
        <pc:spChg chg="mod">
          <ac:chgData name="Martin Paver" userId="32a6339f-2e0d-49f9-aa92-871097a95fc2" providerId="ADAL" clId="{A450126B-6A98-482A-BBC5-486BA56E6368}" dt="2023-02-25T17:59:14.238" v="12923" actId="207"/>
          <ac:spMkLst>
            <pc:docMk/>
            <pc:sldMk cId="3853221638" sldId="256"/>
            <ac:spMk id="23" creationId="{41C834F4-BEA6-44DF-38F8-41D3EBEDDEE3}"/>
          </ac:spMkLst>
        </pc:spChg>
        <pc:picChg chg="del">
          <ac:chgData name="Martin Paver" userId="32a6339f-2e0d-49f9-aa92-871097a95fc2" providerId="ADAL" clId="{A450126B-6A98-482A-BBC5-486BA56E6368}" dt="2023-02-25T17:57:39.112" v="12905" actId="478"/>
          <ac:picMkLst>
            <pc:docMk/>
            <pc:sldMk cId="3853221638" sldId="256"/>
            <ac:picMk id="25" creationId="{C0348E0F-061A-3FF3-7E27-CAAE076D689E}"/>
          </ac:picMkLst>
        </pc:picChg>
        <pc:picChg chg="add mod">
          <ac:chgData name="Martin Paver" userId="32a6339f-2e0d-49f9-aa92-871097a95fc2" providerId="ADAL" clId="{A450126B-6A98-482A-BBC5-486BA56E6368}" dt="2023-02-25T17:58:07.696" v="12909" actId="167"/>
          <ac:picMkLst>
            <pc:docMk/>
            <pc:sldMk cId="3853221638" sldId="256"/>
            <ac:picMk id="1026" creationId="{1DB80D7A-87FE-6E2C-42E9-DC681266EFED}"/>
          </ac:picMkLst>
        </pc:picChg>
      </pc:sldChg>
      <pc:sldChg chg="add">
        <pc:chgData name="Martin Paver" userId="32a6339f-2e0d-49f9-aa92-871097a95fc2" providerId="ADAL" clId="{A450126B-6A98-482A-BBC5-486BA56E6368}" dt="2023-02-24T23:16:42.450" v="8878"/>
        <pc:sldMkLst>
          <pc:docMk/>
          <pc:sldMk cId="2166868595" sldId="2847"/>
        </pc:sldMkLst>
      </pc:sldChg>
      <pc:sldChg chg="del">
        <pc:chgData name="Martin Paver" userId="32a6339f-2e0d-49f9-aa92-871097a95fc2" providerId="ADAL" clId="{A450126B-6A98-482A-BBC5-486BA56E6368}" dt="2023-02-24T23:16:26.798" v="8877" actId="2696"/>
        <pc:sldMkLst>
          <pc:docMk/>
          <pc:sldMk cId="2530980344" sldId="2847"/>
        </pc:sldMkLst>
      </pc:sldChg>
      <pc:sldChg chg="addSp delSp modSp add mod">
        <pc:chgData name="Martin Paver" userId="32a6339f-2e0d-49f9-aa92-871097a95fc2" providerId="ADAL" clId="{A450126B-6A98-482A-BBC5-486BA56E6368}" dt="2023-02-26T09:39:48.754" v="13505" actId="20577"/>
        <pc:sldMkLst>
          <pc:docMk/>
          <pc:sldMk cId="3050266883" sldId="2977"/>
        </pc:sldMkLst>
        <pc:spChg chg="mod topLvl">
          <ac:chgData name="Martin Paver" userId="32a6339f-2e0d-49f9-aa92-871097a95fc2" providerId="ADAL" clId="{A450126B-6A98-482A-BBC5-486BA56E6368}" dt="2023-02-25T17:46:18.028" v="12864" actId="1076"/>
          <ac:spMkLst>
            <pc:docMk/>
            <pc:sldMk cId="3050266883" sldId="2977"/>
            <ac:spMk id="2" creationId="{60C948B3-CE95-4154-B668-D39BA1DEF813}"/>
          </ac:spMkLst>
        </pc:spChg>
        <pc:spChg chg="add mod topLvl">
          <ac:chgData name="Martin Paver" userId="32a6339f-2e0d-49f9-aa92-871097a95fc2" providerId="ADAL" clId="{A450126B-6A98-482A-BBC5-486BA56E6368}" dt="2023-02-26T09:39:48.754" v="13505" actId="20577"/>
          <ac:spMkLst>
            <pc:docMk/>
            <pc:sldMk cId="3050266883" sldId="2977"/>
            <ac:spMk id="3" creationId="{075FDC07-134E-C7DF-3785-595E7F40B6EC}"/>
          </ac:spMkLst>
        </pc:spChg>
        <pc:spChg chg="mod topLvl">
          <ac:chgData name="Martin Paver" userId="32a6339f-2e0d-49f9-aa92-871097a95fc2" providerId="ADAL" clId="{A450126B-6A98-482A-BBC5-486BA56E6368}" dt="2023-02-25T17:46:06.357" v="12861" actId="14100"/>
          <ac:spMkLst>
            <pc:docMk/>
            <pc:sldMk cId="3050266883" sldId="2977"/>
            <ac:spMk id="5" creationId="{976F493C-FC91-4213-B21C-F8E5D19DE5BA}"/>
          </ac:spMkLst>
        </pc:spChg>
        <pc:spChg chg="add mod topLvl">
          <ac:chgData name="Martin Paver" userId="32a6339f-2e0d-49f9-aa92-871097a95fc2" providerId="ADAL" clId="{A450126B-6A98-482A-BBC5-486BA56E6368}" dt="2023-02-25T17:46:48.537" v="12903" actId="1035"/>
          <ac:spMkLst>
            <pc:docMk/>
            <pc:sldMk cId="3050266883" sldId="2977"/>
            <ac:spMk id="6" creationId="{24609B12-F0EF-23AC-3CEA-0DD31B4F037F}"/>
          </ac:spMkLst>
        </pc:spChg>
        <pc:spChg chg="add mod ord">
          <ac:chgData name="Martin Paver" userId="32a6339f-2e0d-49f9-aa92-871097a95fc2" providerId="ADAL" clId="{A450126B-6A98-482A-BBC5-486BA56E6368}" dt="2023-02-25T17:44:40.510" v="12852" actId="1036"/>
          <ac:spMkLst>
            <pc:docMk/>
            <pc:sldMk cId="3050266883" sldId="2977"/>
            <ac:spMk id="9" creationId="{71BC2D80-A5C2-245D-48FC-7DF8663C17B3}"/>
          </ac:spMkLst>
        </pc:spChg>
        <pc:grpChg chg="add del mod">
          <ac:chgData name="Martin Paver" userId="32a6339f-2e0d-49f9-aa92-871097a95fc2" providerId="ADAL" clId="{A450126B-6A98-482A-BBC5-486BA56E6368}" dt="2023-02-25T17:44:50.373" v="12853" actId="165"/>
          <ac:grpSpMkLst>
            <pc:docMk/>
            <pc:sldMk cId="3050266883" sldId="2977"/>
            <ac:grpSpMk id="7" creationId="{A3D9E4C1-35B0-978C-CD91-A2E468A38D85}"/>
          </ac:grpSpMkLst>
        </pc:grpChg>
        <pc:grpChg chg="add del mod">
          <ac:chgData name="Martin Paver" userId="32a6339f-2e0d-49f9-aa92-871097a95fc2" providerId="ADAL" clId="{A450126B-6A98-482A-BBC5-486BA56E6368}" dt="2023-02-25T17:42:09.312" v="12792" actId="165"/>
          <ac:grpSpMkLst>
            <pc:docMk/>
            <pc:sldMk cId="3050266883" sldId="2977"/>
            <ac:grpSpMk id="8" creationId="{6D17F4EA-FC24-8F17-76AC-79C437A2030A}"/>
          </ac:grpSpMkLst>
        </pc:grpChg>
        <pc:picChg chg="mod topLvl">
          <ac:chgData name="Martin Paver" userId="32a6339f-2e0d-49f9-aa92-871097a95fc2" providerId="ADAL" clId="{A450126B-6A98-482A-BBC5-486BA56E6368}" dt="2023-02-25T17:46:11.839" v="12863" actId="1076"/>
          <ac:picMkLst>
            <pc:docMk/>
            <pc:sldMk cId="3050266883" sldId="2977"/>
            <ac:picMk id="4" creationId="{B16A2D9F-AFFA-4AAE-8EA4-AF7979CE0F74}"/>
          </ac:picMkLst>
        </pc:picChg>
      </pc:sldChg>
      <pc:sldChg chg="del">
        <pc:chgData name="Martin Paver" userId="32a6339f-2e0d-49f9-aa92-871097a95fc2" providerId="ADAL" clId="{A450126B-6A98-482A-BBC5-486BA56E6368}" dt="2023-02-24T23:16:26.798" v="8877" actId="2696"/>
        <pc:sldMkLst>
          <pc:docMk/>
          <pc:sldMk cId="3087519328" sldId="3016"/>
        </pc:sldMkLst>
      </pc:sldChg>
      <pc:sldChg chg="add">
        <pc:chgData name="Martin Paver" userId="32a6339f-2e0d-49f9-aa92-871097a95fc2" providerId="ADAL" clId="{A450126B-6A98-482A-BBC5-486BA56E6368}" dt="2023-02-24T23:16:42.450" v="8878"/>
        <pc:sldMkLst>
          <pc:docMk/>
          <pc:sldMk cId="3806489817" sldId="3016"/>
        </pc:sldMkLst>
      </pc:sldChg>
      <pc:sldChg chg="addSp delSp modSp mod">
        <pc:chgData name="Martin Paver" userId="32a6339f-2e0d-49f9-aa92-871097a95fc2" providerId="ADAL" clId="{A450126B-6A98-482A-BBC5-486BA56E6368}" dt="2023-02-24T22:34:03.510" v="5896" actId="20577"/>
        <pc:sldMkLst>
          <pc:docMk/>
          <pc:sldMk cId="1118668347" sldId="2147470237"/>
        </pc:sldMkLst>
        <pc:spChg chg="mod">
          <ac:chgData name="Martin Paver" userId="32a6339f-2e0d-49f9-aa92-871097a95fc2" providerId="ADAL" clId="{A450126B-6A98-482A-BBC5-486BA56E6368}" dt="2023-02-24T17:32:35.444" v="2807" actId="1076"/>
          <ac:spMkLst>
            <pc:docMk/>
            <pc:sldMk cId="1118668347" sldId="2147470237"/>
            <ac:spMk id="2" creationId="{AC77BC54-8B50-4E95-95AB-0E03C0A08185}"/>
          </ac:spMkLst>
        </pc:spChg>
        <pc:spChg chg="mod">
          <ac:chgData name="Martin Paver" userId="32a6339f-2e0d-49f9-aa92-871097a95fc2" providerId="ADAL" clId="{A450126B-6A98-482A-BBC5-486BA56E6368}" dt="2023-02-24T17:54:33.431" v="3370" actId="1076"/>
          <ac:spMkLst>
            <pc:docMk/>
            <pc:sldMk cId="1118668347" sldId="2147470237"/>
            <ac:spMk id="3" creationId="{D74E9819-02BC-4685-9252-28F86D6ECCFF}"/>
          </ac:spMkLst>
        </pc:spChg>
        <pc:spChg chg="mod">
          <ac:chgData name="Martin Paver" userId="32a6339f-2e0d-49f9-aa92-871097a95fc2" providerId="ADAL" clId="{A450126B-6A98-482A-BBC5-486BA56E6368}" dt="2023-02-24T17:52:05.665" v="3336" actId="20577"/>
          <ac:spMkLst>
            <pc:docMk/>
            <pc:sldMk cId="1118668347" sldId="2147470237"/>
            <ac:spMk id="4" creationId="{15555DD5-8A9C-4F4D-9AAC-977F909BD0C7}"/>
          </ac:spMkLst>
        </pc:spChg>
        <pc:spChg chg="mod">
          <ac:chgData name="Martin Paver" userId="32a6339f-2e0d-49f9-aa92-871097a95fc2" providerId="ADAL" clId="{A450126B-6A98-482A-BBC5-486BA56E6368}" dt="2023-02-24T17:53:41.912" v="3364" actId="1076"/>
          <ac:spMkLst>
            <pc:docMk/>
            <pc:sldMk cId="1118668347" sldId="2147470237"/>
            <ac:spMk id="5" creationId="{5BB226F6-8613-1F6D-4F74-A99514B0869D}"/>
          </ac:spMkLst>
        </pc:spChg>
        <pc:spChg chg="mod">
          <ac:chgData name="Martin Paver" userId="32a6339f-2e0d-49f9-aa92-871097a95fc2" providerId="ADAL" clId="{A450126B-6A98-482A-BBC5-486BA56E6368}" dt="2023-02-24T17:32:29.857" v="2806" actId="1076"/>
          <ac:spMkLst>
            <pc:docMk/>
            <pc:sldMk cId="1118668347" sldId="2147470237"/>
            <ac:spMk id="7" creationId="{A0500C50-5764-67EF-0CE3-50C7498D8A80}"/>
          </ac:spMkLst>
        </pc:spChg>
        <pc:spChg chg="mod">
          <ac:chgData name="Martin Paver" userId="32a6339f-2e0d-49f9-aa92-871097a95fc2" providerId="ADAL" clId="{A450126B-6A98-482A-BBC5-486BA56E6368}" dt="2023-02-24T17:53:31.211" v="3363" actId="1076"/>
          <ac:spMkLst>
            <pc:docMk/>
            <pc:sldMk cId="1118668347" sldId="2147470237"/>
            <ac:spMk id="10" creationId="{8E885A9F-67BE-4E58-A674-82FE857D0231}"/>
          </ac:spMkLst>
        </pc:spChg>
        <pc:spChg chg="mod">
          <ac:chgData name="Martin Paver" userId="32a6339f-2e0d-49f9-aa92-871097a95fc2" providerId="ADAL" clId="{A450126B-6A98-482A-BBC5-486BA56E6368}" dt="2023-02-24T17:56:22.832" v="3436" actId="403"/>
          <ac:spMkLst>
            <pc:docMk/>
            <pc:sldMk cId="1118668347" sldId="2147470237"/>
            <ac:spMk id="12" creationId="{CB24CA2C-532B-6387-D446-00B3260F87C8}"/>
          </ac:spMkLst>
        </pc:spChg>
        <pc:spChg chg="mod">
          <ac:chgData name="Martin Paver" userId="32a6339f-2e0d-49f9-aa92-871097a95fc2" providerId="ADAL" clId="{A450126B-6A98-482A-BBC5-486BA56E6368}" dt="2023-02-24T17:53:26.060" v="3361" actId="1076"/>
          <ac:spMkLst>
            <pc:docMk/>
            <pc:sldMk cId="1118668347" sldId="2147470237"/>
            <ac:spMk id="13" creationId="{67E57AC8-3158-5071-CB58-8A37ABDAA350}"/>
          </ac:spMkLst>
        </pc:spChg>
        <pc:spChg chg="mod">
          <ac:chgData name="Martin Paver" userId="32a6339f-2e0d-49f9-aa92-871097a95fc2" providerId="ADAL" clId="{A450126B-6A98-482A-BBC5-486BA56E6368}" dt="2023-02-24T19:22:14.643" v="5801" actId="6549"/>
          <ac:spMkLst>
            <pc:docMk/>
            <pc:sldMk cId="1118668347" sldId="2147470237"/>
            <ac:spMk id="17" creationId="{31C90B2D-9304-4FF6-8F5E-907C92AE20FD}"/>
          </ac:spMkLst>
        </pc:spChg>
        <pc:spChg chg="mod">
          <ac:chgData name="Martin Paver" userId="32a6339f-2e0d-49f9-aa92-871097a95fc2" providerId="ADAL" clId="{A450126B-6A98-482A-BBC5-486BA56E6368}" dt="2023-02-24T17:30:25.919" v="2797" actId="1037"/>
          <ac:spMkLst>
            <pc:docMk/>
            <pc:sldMk cId="1118668347" sldId="2147470237"/>
            <ac:spMk id="20" creationId="{40DC921F-28E3-4654-9DAF-14295EEA86CC}"/>
          </ac:spMkLst>
        </pc:spChg>
        <pc:spChg chg="mod">
          <ac:chgData name="Martin Paver" userId="32a6339f-2e0d-49f9-aa92-871097a95fc2" providerId="ADAL" clId="{A450126B-6A98-482A-BBC5-486BA56E6368}" dt="2023-02-24T17:54:13.096" v="3368" actId="1076"/>
          <ac:spMkLst>
            <pc:docMk/>
            <pc:sldMk cId="1118668347" sldId="2147470237"/>
            <ac:spMk id="22" creationId="{BC862BB8-D9D5-46A1-8877-33D0E5EB2336}"/>
          </ac:spMkLst>
        </pc:spChg>
        <pc:spChg chg="mod">
          <ac:chgData name="Martin Paver" userId="32a6339f-2e0d-49f9-aa92-871097a95fc2" providerId="ADAL" clId="{A450126B-6A98-482A-BBC5-486BA56E6368}" dt="2023-02-24T17:54:03.954" v="3367" actId="1076"/>
          <ac:spMkLst>
            <pc:docMk/>
            <pc:sldMk cId="1118668347" sldId="2147470237"/>
            <ac:spMk id="23" creationId="{A6190CD1-A03B-41B7-8118-36D5C4E3B004}"/>
          </ac:spMkLst>
        </pc:spChg>
        <pc:spChg chg="mod">
          <ac:chgData name="Martin Paver" userId="32a6339f-2e0d-49f9-aa92-871097a95fc2" providerId="ADAL" clId="{A450126B-6A98-482A-BBC5-486BA56E6368}" dt="2023-02-24T17:30:25.919" v="2797" actId="1037"/>
          <ac:spMkLst>
            <pc:docMk/>
            <pc:sldMk cId="1118668347" sldId="2147470237"/>
            <ac:spMk id="24" creationId="{2B652D35-5B9A-4001-10B9-3854F1199D3B}"/>
          </ac:spMkLst>
        </pc:spChg>
        <pc:spChg chg="add mod">
          <ac:chgData name="Martin Paver" userId="32a6339f-2e0d-49f9-aa92-871097a95fc2" providerId="ADAL" clId="{A450126B-6A98-482A-BBC5-486BA56E6368}" dt="2023-02-24T22:34:03.510" v="5896" actId="20577"/>
          <ac:spMkLst>
            <pc:docMk/>
            <pc:sldMk cId="1118668347" sldId="2147470237"/>
            <ac:spMk id="25" creationId="{23D0A022-B5FD-E55E-1CB1-E532193F336D}"/>
          </ac:spMkLst>
        </pc:spChg>
        <pc:spChg chg="add mod">
          <ac:chgData name="Martin Paver" userId="32a6339f-2e0d-49f9-aa92-871097a95fc2" providerId="ADAL" clId="{A450126B-6A98-482A-BBC5-486BA56E6368}" dt="2023-02-24T17:56:43.995" v="3448" actId="20577"/>
          <ac:spMkLst>
            <pc:docMk/>
            <pc:sldMk cId="1118668347" sldId="2147470237"/>
            <ac:spMk id="26" creationId="{C40531B4-8E04-4D81-70C4-49DAC5DC87E4}"/>
          </ac:spMkLst>
        </pc:spChg>
        <pc:spChg chg="mod">
          <ac:chgData name="Martin Paver" userId="32a6339f-2e0d-49f9-aa92-871097a95fc2" providerId="ADAL" clId="{A450126B-6A98-482A-BBC5-486BA56E6368}" dt="2023-02-24T17:53:51.575" v="3365" actId="1076"/>
          <ac:spMkLst>
            <pc:docMk/>
            <pc:sldMk cId="1118668347" sldId="2147470237"/>
            <ac:spMk id="27" creationId="{F20684FE-F81F-4328-A867-FD691FC30CA4}"/>
          </ac:spMkLst>
        </pc:spChg>
        <pc:spChg chg="mod">
          <ac:chgData name="Martin Paver" userId="32a6339f-2e0d-49f9-aa92-871097a95fc2" providerId="ADAL" clId="{A450126B-6A98-482A-BBC5-486BA56E6368}" dt="2023-02-24T17:54:25.651" v="3369" actId="1076"/>
          <ac:spMkLst>
            <pc:docMk/>
            <pc:sldMk cId="1118668347" sldId="2147470237"/>
            <ac:spMk id="28" creationId="{A59D5274-BACD-47E5-9BB8-0B8131C1FBA1}"/>
          </ac:spMkLst>
        </pc:spChg>
        <pc:spChg chg="mod">
          <ac:chgData name="Martin Paver" userId="32a6339f-2e0d-49f9-aa92-871097a95fc2" providerId="ADAL" clId="{A450126B-6A98-482A-BBC5-486BA56E6368}" dt="2023-02-24T17:56:12.198" v="3435" actId="20577"/>
          <ac:spMkLst>
            <pc:docMk/>
            <pc:sldMk cId="1118668347" sldId="2147470237"/>
            <ac:spMk id="29" creationId="{02EDA87D-8F49-6CBC-27B8-E974874983F4}"/>
          </ac:spMkLst>
        </pc:spChg>
        <pc:spChg chg="del">
          <ac:chgData name="Martin Paver" userId="32a6339f-2e0d-49f9-aa92-871097a95fc2" providerId="ADAL" clId="{A450126B-6A98-482A-BBC5-486BA56E6368}" dt="2023-02-24T17:32:14.219" v="2804" actId="478"/>
          <ac:spMkLst>
            <pc:docMk/>
            <pc:sldMk cId="1118668347" sldId="2147470237"/>
            <ac:spMk id="30" creationId="{C9D43C90-F7A0-841A-EA93-3F82353B6465}"/>
          </ac:spMkLst>
        </pc:spChg>
        <pc:spChg chg="add mod">
          <ac:chgData name="Martin Paver" userId="32a6339f-2e0d-49f9-aa92-871097a95fc2" providerId="ADAL" clId="{A450126B-6A98-482A-BBC5-486BA56E6368}" dt="2023-02-24T17:52:37.872" v="3352" actId="20577"/>
          <ac:spMkLst>
            <pc:docMk/>
            <pc:sldMk cId="1118668347" sldId="2147470237"/>
            <ac:spMk id="32" creationId="{7571728E-1A24-7742-28AE-2E3450A86F94}"/>
          </ac:spMkLst>
        </pc:spChg>
        <pc:spChg chg="mod">
          <ac:chgData name="Martin Paver" userId="32a6339f-2e0d-49f9-aa92-871097a95fc2" providerId="ADAL" clId="{A450126B-6A98-482A-BBC5-486BA56E6368}" dt="2023-02-24T17:32:41.459" v="2808" actId="1076"/>
          <ac:spMkLst>
            <pc:docMk/>
            <pc:sldMk cId="1118668347" sldId="2147470237"/>
            <ac:spMk id="33" creationId="{6E50A106-130E-4647-B5B2-5F1142DED9E4}"/>
          </ac:spMkLst>
        </pc:spChg>
        <pc:spChg chg="add del mod">
          <ac:chgData name="Martin Paver" userId="32a6339f-2e0d-49f9-aa92-871097a95fc2" providerId="ADAL" clId="{A450126B-6A98-482A-BBC5-486BA56E6368}" dt="2023-02-24T17:34:45.153" v="2894" actId="478"/>
          <ac:spMkLst>
            <pc:docMk/>
            <pc:sldMk cId="1118668347" sldId="2147470237"/>
            <ac:spMk id="41" creationId="{3FA60983-8F5B-317B-7268-5623E3F2A4AA}"/>
          </ac:spMkLst>
        </pc:spChg>
        <pc:spChg chg="add mod">
          <ac:chgData name="Martin Paver" userId="32a6339f-2e0d-49f9-aa92-871097a95fc2" providerId="ADAL" clId="{A450126B-6A98-482A-BBC5-486BA56E6368}" dt="2023-02-24T17:53:56.650" v="3366" actId="1076"/>
          <ac:spMkLst>
            <pc:docMk/>
            <pc:sldMk cId="1118668347" sldId="2147470237"/>
            <ac:spMk id="44" creationId="{2D636F78-EE37-64ED-2677-506905F74EFD}"/>
          </ac:spMkLst>
        </pc:spChg>
        <pc:spChg chg="add del mod">
          <ac:chgData name="Martin Paver" userId="32a6339f-2e0d-49f9-aa92-871097a95fc2" providerId="ADAL" clId="{A450126B-6A98-482A-BBC5-486BA56E6368}" dt="2023-02-24T19:21:40.122" v="5688"/>
          <ac:spMkLst>
            <pc:docMk/>
            <pc:sldMk cId="1118668347" sldId="2147470237"/>
            <ac:spMk id="45" creationId="{61BB34FD-320B-90A9-A859-5E2114397374}"/>
          </ac:spMkLst>
        </pc:spChg>
      </pc:sldChg>
      <pc:sldChg chg="addSp delSp modSp mod">
        <pc:chgData name="Martin Paver" userId="32a6339f-2e0d-49f9-aa92-871097a95fc2" providerId="ADAL" clId="{A450126B-6A98-482A-BBC5-486BA56E6368}" dt="2023-02-26T10:27:04.749" v="14101" actId="13926"/>
        <pc:sldMkLst>
          <pc:docMk/>
          <pc:sldMk cId="739030398" sldId="2147470350"/>
        </pc:sldMkLst>
        <pc:graphicFrameChg chg="mod modGraphic">
          <ac:chgData name="Martin Paver" userId="32a6339f-2e0d-49f9-aa92-871097a95fc2" providerId="ADAL" clId="{A450126B-6A98-482A-BBC5-486BA56E6368}" dt="2023-02-26T10:27:04.749" v="14101" actId="13926"/>
          <ac:graphicFrameMkLst>
            <pc:docMk/>
            <pc:sldMk cId="739030398" sldId="2147470350"/>
            <ac:graphicFrameMk id="3" creationId="{900E5A48-A3E1-5156-32B6-E537751099A3}"/>
          </ac:graphicFrameMkLst>
        </pc:graphicFrameChg>
        <pc:picChg chg="del">
          <ac:chgData name="Martin Paver" userId="32a6339f-2e0d-49f9-aa92-871097a95fc2" providerId="ADAL" clId="{A450126B-6A98-482A-BBC5-486BA56E6368}" dt="2023-02-26T10:26:21.695" v="14090" actId="478"/>
          <ac:picMkLst>
            <pc:docMk/>
            <pc:sldMk cId="739030398" sldId="2147470350"/>
            <ac:picMk id="2" creationId="{5176558E-6A1A-7F36-6F1C-E2112AE586E2}"/>
          </ac:picMkLst>
        </pc:picChg>
        <pc:picChg chg="del">
          <ac:chgData name="Martin Paver" userId="32a6339f-2e0d-49f9-aa92-871097a95fc2" providerId="ADAL" clId="{A450126B-6A98-482A-BBC5-486BA56E6368}" dt="2023-02-26T10:26:23.774" v="14091" actId="478"/>
          <ac:picMkLst>
            <pc:docMk/>
            <pc:sldMk cId="739030398" sldId="2147470350"/>
            <ac:picMk id="4" creationId="{B01CCC1A-E097-ABE4-34BD-37C9CFA1D7ED}"/>
          </ac:picMkLst>
        </pc:picChg>
        <pc:picChg chg="add mod">
          <ac:chgData name="Martin Paver" userId="32a6339f-2e0d-49f9-aa92-871097a95fc2" providerId="ADAL" clId="{A450126B-6A98-482A-BBC5-486BA56E6368}" dt="2023-02-26T10:26:50.668" v="14098" actId="1076"/>
          <ac:picMkLst>
            <pc:docMk/>
            <pc:sldMk cId="739030398" sldId="2147470350"/>
            <ac:picMk id="5" creationId="{30DD39B2-7338-9D95-1A0C-47197ED869DD}"/>
          </ac:picMkLst>
        </pc:picChg>
        <pc:picChg chg="add mod">
          <ac:chgData name="Martin Paver" userId="32a6339f-2e0d-49f9-aa92-871097a95fc2" providerId="ADAL" clId="{A450126B-6A98-482A-BBC5-486BA56E6368}" dt="2023-02-26T10:26:45.016" v="14097" actId="1076"/>
          <ac:picMkLst>
            <pc:docMk/>
            <pc:sldMk cId="739030398" sldId="2147470350"/>
            <ac:picMk id="6" creationId="{6ED18D8F-BEFB-000D-A062-4D3E44F96032}"/>
          </ac:picMkLst>
        </pc:picChg>
        <pc:picChg chg="add mod">
          <ac:chgData name="Martin Paver" userId="32a6339f-2e0d-49f9-aa92-871097a95fc2" providerId="ADAL" clId="{A450126B-6A98-482A-BBC5-486BA56E6368}" dt="2023-02-26T10:26:40.833" v="14096" actId="1076"/>
          <ac:picMkLst>
            <pc:docMk/>
            <pc:sldMk cId="739030398" sldId="2147470350"/>
            <ac:picMk id="7" creationId="{70805D7B-F4E6-B0D6-869E-9AF68091DC01}"/>
          </ac:picMkLst>
        </pc:picChg>
        <pc:picChg chg="add mod">
          <ac:chgData name="Martin Paver" userId="32a6339f-2e0d-49f9-aa92-871097a95fc2" providerId="ADAL" clId="{A450126B-6A98-482A-BBC5-486BA56E6368}" dt="2023-02-26T10:26:36.671" v="14095" actId="1076"/>
          <ac:picMkLst>
            <pc:docMk/>
            <pc:sldMk cId="739030398" sldId="2147470350"/>
            <ac:picMk id="8" creationId="{744C4207-10CE-C3BD-D10C-9659266C5488}"/>
          </ac:picMkLst>
        </pc:picChg>
        <pc:picChg chg="del">
          <ac:chgData name="Martin Paver" userId="32a6339f-2e0d-49f9-aa92-871097a95fc2" providerId="ADAL" clId="{A450126B-6A98-482A-BBC5-486BA56E6368}" dt="2023-02-26T10:26:25.662" v="14092" actId="478"/>
          <ac:picMkLst>
            <pc:docMk/>
            <pc:sldMk cId="739030398" sldId="2147470350"/>
            <ac:picMk id="12" creationId="{A26C8A32-2E56-5F90-8225-819A84BDAB82}"/>
          </ac:picMkLst>
        </pc:picChg>
        <pc:picChg chg="del">
          <ac:chgData name="Martin Paver" userId="32a6339f-2e0d-49f9-aa92-871097a95fc2" providerId="ADAL" clId="{A450126B-6A98-482A-BBC5-486BA56E6368}" dt="2023-02-24T22:35:43.379" v="5965" actId="478"/>
          <ac:picMkLst>
            <pc:docMk/>
            <pc:sldMk cId="739030398" sldId="2147470350"/>
            <ac:picMk id="30" creationId="{D61401D8-9A3E-595B-F52C-C8727A8FB38B}"/>
          </ac:picMkLst>
        </pc:picChg>
      </pc:sldChg>
      <pc:sldChg chg="del">
        <pc:chgData name="Martin Paver" userId="32a6339f-2e0d-49f9-aa92-871097a95fc2" providerId="ADAL" clId="{A450126B-6A98-482A-BBC5-486BA56E6368}" dt="2023-02-24T22:50:22.831" v="6760" actId="47"/>
        <pc:sldMkLst>
          <pc:docMk/>
          <pc:sldMk cId="3835000629" sldId="2147470448"/>
        </pc:sldMkLst>
      </pc:sldChg>
      <pc:sldChg chg="add">
        <pc:chgData name="Martin Paver" userId="32a6339f-2e0d-49f9-aa92-871097a95fc2" providerId="ADAL" clId="{A450126B-6A98-482A-BBC5-486BA56E6368}" dt="2023-02-24T23:16:42.450" v="8878"/>
        <pc:sldMkLst>
          <pc:docMk/>
          <pc:sldMk cId="2055917920" sldId="2147470451"/>
        </pc:sldMkLst>
      </pc:sldChg>
      <pc:sldChg chg="del">
        <pc:chgData name="Martin Paver" userId="32a6339f-2e0d-49f9-aa92-871097a95fc2" providerId="ADAL" clId="{A450126B-6A98-482A-BBC5-486BA56E6368}" dt="2023-02-24T23:16:26.798" v="8877" actId="2696"/>
        <pc:sldMkLst>
          <pc:docMk/>
          <pc:sldMk cId="2853743398" sldId="2147470451"/>
        </pc:sldMkLst>
      </pc:sldChg>
      <pc:sldChg chg="del">
        <pc:chgData name="Martin Paver" userId="32a6339f-2e0d-49f9-aa92-871097a95fc2" providerId="ADAL" clId="{A450126B-6A98-482A-BBC5-486BA56E6368}" dt="2023-02-24T23:16:26.798" v="8877" actId="2696"/>
        <pc:sldMkLst>
          <pc:docMk/>
          <pc:sldMk cId="435255738" sldId="2147470452"/>
        </pc:sldMkLst>
      </pc:sldChg>
      <pc:sldChg chg="add">
        <pc:chgData name="Martin Paver" userId="32a6339f-2e0d-49f9-aa92-871097a95fc2" providerId="ADAL" clId="{A450126B-6A98-482A-BBC5-486BA56E6368}" dt="2023-02-24T23:16:42.450" v="8878"/>
        <pc:sldMkLst>
          <pc:docMk/>
          <pc:sldMk cId="3148896421" sldId="2147470452"/>
        </pc:sldMkLst>
      </pc:sldChg>
      <pc:sldChg chg="add">
        <pc:chgData name="Martin Paver" userId="32a6339f-2e0d-49f9-aa92-871097a95fc2" providerId="ADAL" clId="{A450126B-6A98-482A-BBC5-486BA56E6368}" dt="2023-02-24T23:16:42.450" v="8878"/>
        <pc:sldMkLst>
          <pc:docMk/>
          <pc:sldMk cId="535993109" sldId="2147470453"/>
        </pc:sldMkLst>
      </pc:sldChg>
      <pc:sldChg chg="del">
        <pc:chgData name="Martin Paver" userId="32a6339f-2e0d-49f9-aa92-871097a95fc2" providerId="ADAL" clId="{A450126B-6A98-482A-BBC5-486BA56E6368}" dt="2023-02-24T23:16:26.798" v="8877" actId="2696"/>
        <pc:sldMkLst>
          <pc:docMk/>
          <pc:sldMk cId="2955328843" sldId="2147470453"/>
        </pc:sldMkLst>
      </pc:sldChg>
      <pc:sldChg chg="del">
        <pc:chgData name="Martin Paver" userId="32a6339f-2e0d-49f9-aa92-871097a95fc2" providerId="ADAL" clId="{A450126B-6A98-482A-BBC5-486BA56E6368}" dt="2023-02-24T23:16:26.798" v="8877" actId="2696"/>
        <pc:sldMkLst>
          <pc:docMk/>
          <pc:sldMk cId="1671004549" sldId="2147470455"/>
        </pc:sldMkLst>
      </pc:sldChg>
      <pc:sldChg chg="add">
        <pc:chgData name="Martin Paver" userId="32a6339f-2e0d-49f9-aa92-871097a95fc2" providerId="ADAL" clId="{A450126B-6A98-482A-BBC5-486BA56E6368}" dt="2023-02-24T23:16:42.450" v="8878"/>
        <pc:sldMkLst>
          <pc:docMk/>
          <pc:sldMk cId="3521881232" sldId="2147470455"/>
        </pc:sldMkLst>
      </pc:sldChg>
      <pc:sldChg chg="del">
        <pc:chgData name="Martin Paver" userId="32a6339f-2e0d-49f9-aa92-871097a95fc2" providerId="ADAL" clId="{A450126B-6A98-482A-BBC5-486BA56E6368}" dt="2023-02-24T23:16:26.798" v="8877" actId="2696"/>
        <pc:sldMkLst>
          <pc:docMk/>
          <pc:sldMk cId="294552945" sldId="2147470457"/>
        </pc:sldMkLst>
      </pc:sldChg>
      <pc:sldChg chg="add">
        <pc:chgData name="Martin Paver" userId="32a6339f-2e0d-49f9-aa92-871097a95fc2" providerId="ADAL" clId="{A450126B-6A98-482A-BBC5-486BA56E6368}" dt="2023-02-24T23:16:42.450" v="8878"/>
        <pc:sldMkLst>
          <pc:docMk/>
          <pc:sldMk cId="583191520" sldId="2147470457"/>
        </pc:sldMkLst>
      </pc:sldChg>
      <pc:sldChg chg="del">
        <pc:chgData name="Martin Paver" userId="32a6339f-2e0d-49f9-aa92-871097a95fc2" providerId="ADAL" clId="{A450126B-6A98-482A-BBC5-486BA56E6368}" dt="2023-02-24T23:16:26.798" v="8877" actId="2696"/>
        <pc:sldMkLst>
          <pc:docMk/>
          <pc:sldMk cId="2722400792" sldId="2147470458"/>
        </pc:sldMkLst>
      </pc:sldChg>
      <pc:sldChg chg="add">
        <pc:chgData name="Martin Paver" userId="32a6339f-2e0d-49f9-aa92-871097a95fc2" providerId="ADAL" clId="{A450126B-6A98-482A-BBC5-486BA56E6368}" dt="2023-02-24T23:16:42.450" v="8878"/>
        <pc:sldMkLst>
          <pc:docMk/>
          <pc:sldMk cId="3623136725" sldId="2147470458"/>
        </pc:sldMkLst>
      </pc:sldChg>
      <pc:sldChg chg="add">
        <pc:chgData name="Martin Paver" userId="32a6339f-2e0d-49f9-aa92-871097a95fc2" providerId="ADAL" clId="{A450126B-6A98-482A-BBC5-486BA56E6368}" dt="2023-02-24T23:16:42.450" v="8878"/>
        <pc:sldMkLst>
          <pc:docMk/>
          <pc:sldMk cId="1421602819" sldId="2147470460"/>
        </pc:sldMkLst>
      </pc:sldChg>
      <pc:sldChg chg="del">
        <pc:chgData name="Martin Paver" userId="32a6339f-2e0d-49f9-aa92-871097a95fc2" providerId="ADAL" clId="{A450126B-6A98-482A-BBC5-486BA56E6368}" dt="2023-02-24T23:16:26.798" v="8877" actId="2696"/>
        <pc:sldMkLst>
          <pc:docMk/>
          <pc:sldMk cId="2959554242" sldId="2147470460"/>
        </pc:sldMkLst>
      </pc:sldChg>
      <pc:sldChg chg="del">
        <pc:chgData name="Martin Paver" userId="32a6339f-2e0d-49f9-aa92-871097a95fc2" providerId="ADAL" clId="{A450126B-6A98-482A-BBC5-486BA56E6368}" dt="2023-02-24T23:16:26.798" v="8877" actId="2696"/>
        <pc:sldMkLst>
          <pc:docMk/>
          <pc:sldMk cId="4109858423" sldId="2147470461"/>
        </pc:sldMkLst>
      </pc:sldChg>
      <pc:sldChg chg="add">
        <pc:chgData name="Martin Paver" userId="32a6339f-2e0d-49f9-aa92-871097a95fc2" providerId="ADAL" clId="{A450126B-6A98-482A-BBC5-486BA56E6368}" dt="2023-02-24T23:16:42.450" v="8878"/>
        <pc:sldMkLst>
          <pc:docMk/>
          <pc:sldMk cId="4118699052" sldId="2147470461"/>
        </pc:sldMkLst>
      </pc:sldChg>
      <pc:sldChg chg="add">
        <pc:chgData name="Martin Paver" userId="32a6339f-2e0d-49f9-aa92-871097a95fc2" providerId="ADAL" clId="{A450126B-6A98-482A-BBC5-486BA56E6368}" dt="2023-02-24T23:16:42.450" v="8878"/>
        <pc:sldMkLst>
          <pc:docMk/>
          <pc:sldMk cId="87692100" sldId="2147470464"/>
        </pc:sldMkLst>
      </pc:sldChg>
      <pc:sldChg chg="del">
        <pc:chgData name="Martin Paver" userId="32a6339f-2e0d-49f9-aa92-871097a95fc2" providerId="ADAL" clId="{A450126B-6A98-482A-BBC5-486BA56E6368}" dt="2023-02-24T23:16:26.798" v="8877" actId="2696"/>
        <pc:sldMkLst>
          <pc:docMk/>
          <pc:sldMk cId="4018194564" sldId="2147470464"/>
        </pc:sldMkLst>
      </pc:sldChg>
      <pc:sldChg chg="addSp delSp modSp mod ord">
        <pc:chgData name="Martin Paver" userId="32a6339f-2e0d-49f9-aa92-871097a95fc2" providerId="ADAL" clId="{A450126B-6A98-482A-BBC5-486BA56E6368}" dt="2023-02-26T09:19:37.813" v="13426"/>
        <pc:sldMkLst>
          <pc:docMk/>
          <pc:sldMk cId="3405965442" sldId="2147470466"/>
        </pc:sldMkLst>
        <pc:spChg chg="mod">
          <ac:chgData name="Martin Paver" userId="32a6339f-2e0d-49f9-aa92-871097a95fc2" providerId="ADAL" clId="{A450126B-6A98-482A-BBC5-486BA56E6368}" dt="2023-02-25T17:18:48.611" v="12534" actId="1076"/>
          <ac:spMkLst>
            <pc:docMk/>
            <pc:sldMk cId="3405965442" sldId="2147470466"/>
            <ac:spMk id="2" creationId="{2AB28572-2110-71A7-9B4A-1B5FAA05BA55}"/>
          </ac:spMkLst>
        </pc:spChg>
        <pc:spChg chg="del">
          <ac:chgData name="Martin Paver" userId="32a6339f-2e0d-49f9-aa92-871097a95fc2" providerId="ADAL" clId="{A450126B-6A98-482A-BBC5-486BA56E6368}" dt="2023-02-25T17:14:48.357" v="12469" actId="478"/>
          <ac:spMkLst>
            <pc:docMk/>
            <pc:sldMk cId="3405965442" sldId="2147470466"/>
            <ac:spMk id="5" creationId="{5AFDC7E0-4CAF-D6CC-C139-3FF195687427}"/>
          </ac:spMkLst>
        </pc:spChg>
        <pc:spChg chg="mod">
          <ac:chgData name="Martin Paver" userId="32a6339f-2e0d-49f9-aa92-871097a95fc2" providerId="ADAL" clId="{A450126B-6A98-482A-BBC5-486BA56E6368}" dt="2023-02-25T18:15:57.862" v="13075" actId="13926"/>
          <ac:spMkLst>
            <pc:docMk/>
            <pc:sldMk cId="3405965442" sldId="2147470466"/>
            <ac:spMk id="6" creationId="{F468D2AD-3064-339E-6F3B-A8A378770974}"/>
          </ac:spMkLst>
        </pc:spChg>
        <pc:spChg chg="mod ord">
          <ac:chgData name="Martin Paver" userId="32a6339f-2e0d-49f9-aa92-871097a95fc2" providerId="ADAL" clId="{A450126B-6A98-482A-BBC5-486BA56E6368}" dt="2023-02-25T17:19:04.256" v="12536" actId="171"/>
          <ac:spMkLst>
            <pc:docMk/>
            <pc:sldMk cId="3405965442" sldId="2147470466"/>
            <ac:spMk id="7" creationId="{3A287EE8-5C9D-907D-435F-71C253596C21}"/>
          </ac:spMkLst>
        </pc:spChg>
        <pc:picChg chg="del">
          <ac:chgData name="Martin Paver" userId="32a6339f-2e0d-49f9-aa92-871097a95fc2" providerId="ADAL" clId="{A450126B-6A98-482A-BBC5-486BA56E6368}" dt="2023-02-25T17:14:51.313" v="12470" actId="478"/>
          <ac:picMkLst>
            <pc:docMk/>
            <pc:sldMk cId="3405965442" sldId="2147470466"/>
            <ac:picMk id="4" creationId="{32CD8EE0-4256-F70F-C99C-A948741222C5}"/>
          </ac:picMkLst>
        </pc:picChg>
        <pc:picChg chg="add mod">
          <ac:chgData name="Martin Paver" userId="32a6339f-2e0d-49f9-aa92-871097a95fc2" providerId="ADAL" clId="{A450126B-6A98-482A-BBC5-486BA56E6368}" dt="2023-02-25T17:18:40.057" v="12533" actId="1036"/>
          <ac:picMkLst>
            <pc:docMk/>
            <pc:sldMk cId="3405965442" sldId="2147470466"/>
            <ac:picMk id="8194" creationId="{AC212FB3-CD8E-A6FD-5302-4D3CBB5C8FF5}"/>
          </ac:picMkLst>
        </pc:picChg>
      </pc:sldChg>
      <pc:sldChg chg="add">
        <pc:chgData name="Martin Paver" userId="32a6339f-2e0d-49f9-aa92-871097a95fc2" providerId="ADAL" clId="{A450126B-6A98-482A-BBC5-486BA56E6368}" dt="2023-02-24T23:18:39.571" v="9062"/>
        <pc:sldMkLst>
          <pc:docMk/>
          <pc:sldMk cId="2793154944" sldId="2147470469"/>
        </pc:sldMkLst>
      </pc:sldChg>
      <pc:sldChg chg="del ord">
        <pc:chgData name="Martin Paver" userId="32a6339f-2e0d-49f9-aa92-871097a95fc2" providerId="ADAL" clId="{A450126B-6A98-482A-BBC5-486BA56E6368}" dt="2023-02-24T23:18:30.768" v="9061" actId="2696"/>
        <pc:sldMkLst>
          <pc:docMk/>
          <pc:sldMk cId="4067050001" sldId="2147470469"/>
        </pc:sldMkLst>
      </pc:sldChg>
      <pc:sldChg chg="del">
        <pc:chgData name="Martin Paver" userId="32a6339f-2e0d-49f9-aa92-871097a95fc2" providerId="ADAL" clId="{A450126B-6A98-482A-BBC5-486BA56E6368}" dt="2023-02-24T23:16:26.798" v="8877" actId="2696"/>
        <pc:sldMkLst>
          <pc:docMk/>
          <pc:sldMk cId="14446821" sldId="2147470470"/>
        </pc:sldMkLst>
      </pc:sldChg>
      <pc:sldChg chg="add">
        <pc:chgData name="Martin Paver" userId="32a6339f-2e0d-49f9-aa92-871097a95fc2" providerId="ADAL" clId="{A450126B-6A98-482A-BBC5-486BA56E6368}" dt="2023-02-24T23:16:42.450" v="8878"/>
        <pc:sldMkLst>
          <pc:docMk/>
          <pc:sldMk cId="3344949105" sldId="2147470470"/>
        </pc:sldMkLst>
      </pc:sldChg>
      <pc:sldChg chg="addSp delSp modSp mod">
        <pc:chgData name="Martin Paver" userId="32a6339f-2e0d-49f9-aa92-871097a95fc2" providerId="ADAL" clId="{A450126B-6A98-482A-BBC5-486BA56E6368}" dt="2023-02-26T10:26:11.782" v="14089" actId="1076"/>
        <pc:sldMkLst>
          <pc:docMk/>
          <pc:sldMk cId="2873558479" sldId="2147470472"/>
        </pc:sldMkLst>
        <pc:spChg chg="mod">
          <ac:chgData name="Martin Paver" userId="32a6339f-2e0d-49f9-aa92-871097a95fc2" providerId="ADAL" clId="{A450126B-6A98-482A-BBC5-486BA56E6368}" dt="2023-02-24T22:58:34.183" v="7376" actId="1076"/>
          <ac:spMkLst>
            <pc:docMk/>
            <pc:sldMk cId="2873558479" sldId="2147470472"/>
            <ac:spMk id="8" creationId="{FD9D7360-4C7D-4024-B2A8-508E75961EA9}"/>
          </ac:spMkLst>
        </pc:spChg>
        <pc:spChg chg="mod">
          <ac:chgData name="Martin Paver" userId="32a6339f-2e0d-49f9-aa92-871097a95fc2" providerId="ADAL" clId="{A450126B-6A98-482A-BBC5-486BA56E6368}" dt="2023-02-24T17:57:41.654" v="3527" actId="20577"/>
          <ac:spMkLst>
            <pc:docMk/>
            <pc:sldMk cId="2873558479" sldId="2147470472"/>
            <ac:spMk id="81" creationId="{380B1B86-9878-4D88-6462-BCF0304CFDDD}"/>
          </ac:spMkLst>
        </pc:spChg>
        <pc:spChg chg="mod">
          <ac:chgData name="Martin Paver" userId="32a6339f-2e0d-49f9-aa92-871097a95fc2" providerId="ADAL" clId="{A450126B-6A98-482A-BBC5-486BA56E6368}" dt="2023-02-24T17:57:48.884" v="3539" actId="1037"/>
          <ac:spMkLst>
            <pc:docMk/>
            <pc:sldMk cId="2873558479" sldId="2147470472"/>
            <ac:spMk id="97" creationId="{3B144D7A-F522-76DD-25B0-48E6D694E77C}"/>
          </ac:spMkLst>
        </pc:spChg>
        <pc:spChg chg="mod">
          <ac:chgData name="Martin Paver" userId="32a6339f-2e0d-49f9-aa92-871097a95fc2" providerId="ADAL" clId="{A450126B-6A98-482A-BBC5-486BA56E6368}" dt="2023-02-24T17:58:08.907" v="3562" actId="20577"/>
          <ac:spMkLst>
            <pc:docMk/>
            <pc:sldMk cId="2873558479" sldId="2147470472"/>
            <ac:spMk id="111" creationId="{E94BA5F1-7685-E892-3D3C-0B6C76768F9B}"/>
          </ac:spMkLst>
        </pc:spChg>
        <pc:spChg chg="mod">
          <ac:chgData name="Martin Paver" userId="32a6339f-2e0d-49f9-aa92-871097a95fc2" providerId="ADAL" clId="{A450126B-6A98-482A-BBC5-486BA56E6368}" dt="2023-02-24T17:57:20.550" v="3506" actId="1038"/>
          <ac:spMkLst>
            <pc:docMk/>
            <pc:sldMk cId="2873558479" sldId="2147470472"/>
            <ac:spMk id="134" creationId="{66247E38-537A-3B55-2B78-4FEB36461DA9}"/>
          </ac:spMkLst>
        </pc:spChg>
        <pc:spChg chg="mod">
          <ac:chgData name="Martin Paver" userId="32a6339f-2e0d-49f9-aa92-871097a95fc2" providerId="ADAL" clId="{A450126B-6A98-482A-BBC5-486BA56E6368}" dt="2023-02-24T17:59:06.819" v="3657" actId="1037"/>
          <ac:spMkLst>
            <pc:docMk/>
            <pc:sldMk cId="2873558479" sldId="2147470472"/>
            <ac:spMk id="139" creationId="{9AD7AC9A-49FB-3F1F-ED3A-7D162453C4B5}"/>
          </ac:spMkLst>
        </pc:spChg>
        <pc:spChg chg="mod">
          <ac:chgData name="Martin Paver" userId="32a6339f-2e0d-49f9-aa92-871097a95fc2" providerId="ADAL" clId="{A450126B-6A98-482A-BBC5-486BA56E6368}" dt="2023-02-24T17:58:53.230" v="3615" actId="20577"/>
          <ac:spMkLst>
            <pc:docMk/>
            <pc:sldMk cId="2873558479" sldId="2147470472"/>
            <ac:spMk id="140" creationId="{40BCAFF6-8344-4E3C-A887-F621448963A4}"/>
          </ac:spMkLst>
        </pc:spChg>
        <pc:spChg chg="mod">
          <ac:chgData name="Martin Paver" userId="32a6339f-2e0d-49f9-aa92-871097a95fc2" providerId="ADAL" clId="{A450126B-6A98-482A-BBC5-486BA56E6368}" dt="2023-02-24T17:59:01.058" v="3638" actId="1038"/>
          <ac:spMkLst>
            <pc:docMk/>
            <pc:sldMk cId="2873558479" sldId="2147470472"/>
            <ac:spMk id="155" creationId="{E4B7EC86-B528-D021-62A7-514C24B924A9}"/>
          </ac:spMkLst>
        </pc:spChg>
        <pc:spChg chg="mod">
          <ac:chgData name="Martin Paver" userId="32a6339f-2e0d-49f9-aa92-871097a95fc2" providerId="ADAL" clId="{A450126B-6A98-482A-BBC5-486BA56E6368}" dt="2023-02-24T18:01:16.368" v="3776" actId="1037"/>
          <ac:spMkLst>
            <pc:docMk/>
            <pc:sldMk cId="2873558479" sldId="2147470472"/>
            <ac:spMk id="162" creationId="{32F8276F-5D40-4FF0-5B43-D94077B588AF}"/>
          </ac:spMkLst>
        </pc:spChg>
        <pc:spChg chg="mod">
          <ac:chgData name="Martin Paver" userId="32a6339f-2e0d-49f9-aa92-871097a95fc2" providerId="ADAL" clId="{A450126B-6A98-482A-BBC5-486BA56E6368}" dt="2023-02-24T17:59:45.033" v="3687" actId="1038"/>
          <ac:spMkLst>
            <pc:docMk/>
            <pc:sldMk cId="2873558479" sldId="2147470472"/>
            <ac:spMk id="168" creationId="{29075A1D-20A6-AD76-49BF-7FEC5C18FDAA}"/>
          </ac:spMkLst>
        </pc:spChg>
        <pc:spChg chg="del mod">
          <ac:chgData name="Martin Paver" userId="32a6339f-2e0d-49f9-aa92-871097a95fc2" providerId="ADAL" clId="{A450126B-6A98-482A-BBC5-486BA56E6368}" dt="2023-02-24T22:57:43.543" v="7373" actId="478"/>
          <ac:spMkLst>
            <pc:docMk/>
            <pc:sldMk cId="2873558479" sldId="2147470472"/>
            <ac:spMk id="216" creationId="{6E94BA72-12B3-76EC-56BE-FAD43C6A62B9}"/>
          </ac:spMkLst>
        </pc:spChg>
        <pc:spChg chg="mod">
          <ac:chgData name="Martin Paver" userId="32a6339f-2e0d-49f9-aa92-871097a95fc2" providerId="ADAL" clId="{A450126B-6A98-482A-BBC5-486BA56E6368}" dt="2023-02-25T18:05:48.276" v="13043" actId="1076"/>
          <ac:spMkLst>
            <pc:docMk/>
            <pc:sldMk cId="2873558479" sldId="2147470472"/>
            <ac:spMk id="219" creationId="{16FBDB31-6E63-5672-8551-28E2FB774D82}"/>
          </ac:spMkLst>
        </pc:spChg>
        <pc:spChg chg="mod">
          <ac:chgData name="Martin Paver" userId="32a6339f-2e0d-49f9-aa92-871097a95fc2" providerId="ADAL" clId="{A450126B-6A98-482A-BBC5-486BA56E6368}" dt="2023-02-25T18:06:57.991" v="13067" actId="1038"/>
          <ac:spMkLst>
            <pc:docMk/>
            <pc:sldMk cId="2873558479" sldId="2147470472"/>
            <ac:spMk id="220" creationId="{087EF937-F0E5-61D2-9B1F-8B9EEF111F44}"/>
          </ac:spMkLst>
        </pc:spChg>
        <pc:spChg chg="mod">
          <ac:chgData name="Martin Paver" userId="32a6339f-2e0d-49f9-aa92-871097a95fc2" providerId="ADAL" clId="{A450126B-6A98-482A-BBC5-486BA56E6368}" dt="2023-02-25T18:06:26.037" v="13049" actId="1076"/>
          <ac:spMkLst>
            <pc:docMk/>
            <pc:sldMk cId="2873558479" sldId="2147470472"/>
            <ac:spMk id="221" creationId="{2DA3B6CB-4CF3-2322-ED06-6649008043F9}"/>
          </ac:spMkLst>
        </pc:spChg>
        <pc:picChg chg="add mod">
          <ac:chgData name="Martin Paver" userId="32a6339f-2e0d-49f9-aa92-871097a95fc2" providerId="ADAL" clId="{A450126B-6A98-482A-BBC5-486BA56E6368}" dt="2023-02-26T10:26:11.782" v="14089" actId="1076"/>
          <ac:picMkLst>
            <pc:docMk/>
            <pc:sldMk cId="2873558479" sldId="2147470472"/>
            <ac:picMk id="3" creationId="{7B2024DB-A635-1E47-3AF5-002D35578FF7}"/>
          </ac:picMkLst>
        </pc:picChg>
        <pc:picChg chg="add del mod">
          <ac:chgData name="Martin Paver" userId="32a6339f-2e0d-49f9-aa92-871097a95fc2" providerId="ADAL" clId="{A450126B-6A98-482A-BBC5-486BA56E6368}" dt="2023-02-25T18:07:07.501" v="13068" actId="478"/>
          <ac:picMkLst>
            <pc:docMk/>
            <pc:sldMk cId="2873558479" sldId="2147470472"/>
            <ac:picMk id="5" creationId="{BDF7F634-06E5-86E5-4012-DC8055E536E0}"/>
          </ac:picMkLst>
        </pc:picChg>
        <pc:picChg chg="add mod">
          <ac:chgData name="Martin Paver" userId="32a6339f-2e0d-49f9-aa92-871097a95fc2" providerId="ADAL" clId="{A450126B-6A98-482A-BBC5-486BA56E6368}" dt="2023-02-26T10:26:11.782" v="14089" actId="1076"/>
          <ac:picMkLst>
            <pc:docMk/>
            <pc:sldMk cId="2873558479" sldId="2147470472"/>
            <ac:picMk id="12" creationId="{AE4B15A8-3AC9-E238-0F71-822D994AEC82}"/>
          </ac:picMkLst>
        </pc:picChg>
        <pc:picChg chg="del">
          <ac:chgData name="Martin Paver" userId="32a6339f-2e0d-49f9-aa92-871097a95fc2" providerId="ADAL" clId="{A450126B-6A98-482A-BBC5-486BA56E6368}" dt="2023-02-25T18:03:30.344" v="13012" actId="478"/>
          <ac:picMkLst>
            <pc:docMk/>
            <pc:sldMk cId="2873558479" sldId="2147470472"/>
            <ac:picMk id="13" creationId="{C2341612-6409-453E-4177-699C1E6D7D87}"/>
          </ac:picMkLst>
        </pc:picChg>
        <pc:picChg chg="add mod">
          <ac:chgData name="Martin Paver" userId="32a6339f-2e0d-49f9-aa92-871097a95fc2" providerId="ADAL" clId="{A450126B-6A98-482A-BBC5-486BA56E6368}" dt="2023-02-25T18:06:49.130" v="13056" actId="1038"/>
          <ac:picMkLst>
            <pc:docMk/>
            <pc:sldMk cId="2873558479" sldId="2147470472"/>
            <ac:picMk id="20" creationId="{5E281F30-2F10-CB15-D360-677EAD4B51B8}"/>
          </ac:picMkLst>
        </pc:picChg>
        <pc:picChg chg="add mod">
          <ac:chgData name="Martin Paver" userId="32a6339f-2e0d-49f9-aa92-871097a95fc2" providerId="ADAL" clId="{A450126B-6A98-482A-BBC5-486BA56E6368}" dt="2023-02-25T18:04:18.661" v="13023" actId="14100"/>
          <ac:picMkLst>
            <pc:docMk/>
            <pc:sldMk cId="2873558479" sldId="2147470472"/>
            <ac:picMk id="22" creationId="{E468EF6E-9254-5F9C-504D-9EBA1D9842CB}"/>
          </ac:picMkLst>
        </pc:picChg>
        <pc:picChg chg="add mod modCrop">
          <ac:chgData name="Martin Paver" userId="32a6339f-2e0d-49f9-aa92-871097a95fc2" providerId="ADAL" clId="{A450126B-6A98-482A-BBC5-486BA56E6368}" dt="2023-02-25T18:04:08.488" v="13021" actId="1076"/>
          <ac:picMkLst>
            <pc:docMk/>
            <pc:sldMk cId="2873558479" sldId="2147470472"/>
            <ac:picMk id="23" creationId="{6ECEDD99-7F29-BBC5-3272-DF3C18A00FB4}"/>
          </ac:picMkLst>
        </pc:picChg>
        <pc:picChg chg="add mod modCrop">
          <ac:chgData name="Martin Paver" userId="32a6339f-2e0d-49f9-aa92-871097a95fc2" providerId="ADAL" clId="{A450126B-6A98-482A-BBC5-486BA56E6368}" dt="2023-02-25T18:04:38.149" v="13027" actId="1076"/>
          <ac:picMkLst>
            <pc:docMk/>
            <pc:sldMk cId="2873558479" sldId="2147470472"/>
            <ac:picMk id="24" creationId="{8E503C42-ACC9-54EB-F88B-48B92E181453}"/>
          </ac:picMkLst>
        </pc:picChg>
        <pc:picChg chg="add mod modCrop">
          <ac:chgData name="Martin Paver" userId="32a6339f-2e0d-49f9-aa92-871097a95fc2" providerId="ADAL" clId="{A450126B-6A98-482A-BBC5-486BA56E6368}" dt="2023-02-25T18:05:16.498" v="13036" actId="1076"/>
          <ac:picMkLst>
            <pc:docMk/>
            <pc:sldMk cId="2873558479" sldId="2147470472"/>
            <ac:picMk id="25" creationId="{36D33551-177D-8C00-E0ED-F6F7FAFA8E1D}"/>
          </ac:picMkLst>
        </pc:picChg>
        <pc:picChg chg="add mod modCrop">
          <ac:chgData name="Martin Paver" userId="32a6339f-2e0d-49f9-aa92-871097a95fc2" providerId="ADAL" clId="{A450126B-6A98-482A-BBC5-486BA56E6368}" dt="2023-02-25T18:06:13.799" v="13048" actId="1076"/>
          <ac:picMkLst>
            <pc:docMk/>
            <pc:sldMk cId="2873558479" sldId="2147470472"/>
            <ac:picMk id="26" creationId="{1D017628-1001-9522-6B0A-483C74269F6B}"/>
          </ac:picMkLst>
        </pc:picChg>
        <pc:picChg chg="del mod">
          <ac:chgData name="Martin Paver" userId="32a6339f-2e0d-49f9-aa92-871097a95fc2" providerId="ADAL" clId="{A450126B-6A98-482A-BBC5-486BA56E6368}" dt="2023-02-25T18:04:49.495" v="13030" actId="478"/>
          <ac:picMkLst>
            <pc:docMk/>
            <pc:sldMk cId="2873558479" sldId="2147470472"/>
            <ac:picMk id="53" creationId="{C4B49A05-4544-6AE7-EE89-BFB223DFD115}"/>
          </ac:picMkLst>
        </pc:picChg>
        <pc:picChg chg="del mod">
          <ac:chgData name="Martin Paver" userId="32a6339f-2e0d-49f9-aa92-871097a95fc2" providerId="ADAL" clId="{A450126B-6A98-482A-BBC5-486BA56E6368}" dt="2023-02-25T18:05:20.558" v="13038" actId="478"/>
          <ac:picMkLst>
            <pc:docMk/>
            <pc:sldMk cId="2873558479" sldId="2147470472"/>
            <ac:picMk id="54" creationId="{0FC182E8-7718-F06E-304E-7CE429E19ACF}"/>
          </ac:picMkLst>
        </pc:picChg>
        <pc:picChg chg="del">
          <ac:chgData name="Martin Paver" userId="32a6339f-2e0d-49f9-aa92-871097a95fc2" providerId="ADAL" clId="{A450126B-6A98-482A-BBC5-486BA56E6368}" dt="2023-02-24T17:59:22.774" v="3677" actId="478"/>
          <ac:picMkLst>
            <pc:docMk/>
            <pc:sldMk cId="2873558479" sldId="2147470472"/>
            <ac:picMk id="68" creationId="{9C225278-350B-28E6-90D9-2A6273119A46}"/>
          </ac:picMkLst>
        </pc:picChg>
        <pc:picChg chg="del">
          <ac:chgData name="Martin Paver" userId="32a6339f-2e0d-49f9-aa92-871097a95fc2" providerId="ADAL" clId="{A450126B-6A98-482A-BBC5-486BA56E6368}" dt="2023-02-25T18:04:02.674" v="13020" actId="478"/>
          <ac:picMkLst>
            <pc:docMk/>
            <pc:sldMk cId="2873558479" sldId="2147470472"/>
            <ac:picMk id="92" creationId="{489BBBB1-50FE-DF2A-B322-64DB8C984941}"/>
          </ac:picMkLst>
        </pc:picChg>
        <pc:picChg chg="del">
          <ac:chgData name="Martin Paver" userId="32a6339f-2e0d-49f9-aa92-871097a95fc2" providerId="ADAL" clId="{A450126B-6A98-482A-BBC5-486BA56E6368}" dt="2023-02-25T18:05:18.554" v="13037" actId="478"/>
          <ac:picMkLst>
            <pc:docMk/>
            <pc:sldMk cId="2873558479" sldId="2147470472"/>
            <ac:picMk id="128" creationId="{E78453F2-53A0-930A-41EE-77D83AA616A4}"/>
          </ac:picMkLst>
        </pc:picChg>
        <pc:picChg chg="del">
          <ac:chgData name="Martin Paver" userId="32a6339f-2e0d-49f9-aa92-871097a95fc2" providerId="ADAL" clId="{A450126B-6A98-482A-BBC5-486BA56E6368}" dt="2023-02-25T18:04:40.483" v="13028" actId="478"/>
          <ac:picMkLst>
            <pc:docMk/>
            <pc:sldMk cId="2873558479" sldId="2147470472"/>
            <ac:picMk id="192" creationId="{004495A7-494C-9A27-FE30-F53335A2D68C}"/>
          </ac:picMkLst>
        </pc:picChg>
        <pc:picChg chg="del">
          <ac:chgData name="Martin Paver" userId="32a6339f-2e0d-49f9-aa92-871097a95fc2" providerId="ADAL" clId="{A450126B-6A98-482A-BBC5-486BA56E6368}" dt="2023-02-24T17:59:20.434" v="3676" actId="478"/>
          <ac:picMkLst>
            <pc:docMk/>
            <pc:sldMk cId="2873558479" sldId="2147470472"/>
            <ac:picMk id="237" creationId="{62B1F583-A0D7-4912-C943-A7BB104F47B9}"/>
          </ac:picMkLst>
        </pc:picChg>
        <pc:cxnChg chg="mod">
          <ac:chgData name="Martin Paver" userId="32a6339f-2e0d-49f9-aa92-871097a95fc2" providerId="ADAL" clId="{A450126B-6A98-482A-BBC5-486BA56E6368}" dt="2023-02-24T23:01:19.978" v="7386" actId="14100"/>
          <ac:cxnSpMkLst>
            <pc:docMk/>
            <pc:sldMk cId="2873558479" sldId="2147470472"/>
            <ac:cxnSpMk id="194" creationId="{6EA5341C-5DA9-0944-DE99-C07DB58DCD10}"/>
          </ac:cxnSpMkLst>
        </pc:cxnChg>
        <pc:cxnChg chg="mod">
          <ac:chgData name="Martin Paver" userId="32a6339f-2e0d-49f9-aa92-871097a95fc2" providerId="ADAL" clId="{A450126B-6A98-482A-BBC5-486BA56E6368}" dt="2023-02-24T23:01:27.646" v="7387" actId="14100"/>
          <ac:cxnSpMkLst>
            <pc:docMk/>
            <pc:sldMk cId="2873558479" sldId="2147470472"/>
            <ac:cxnSpMk id="197" creationId="{9185905C-9C42-F9E0-82FC-DA574AD3B9BA}"/>
          </ac:cxnSpMkLst>
        </pc:cxnChg>
        <pc:cxnChg chg="mod">
          <ac:chgData name="Martin Paver" userId="32a6339f-2e0d-49f9-aa92-871097a95fc2" providerId="ADAL" clId="{A450126B-6A98-482A-BBC5-486BA56E6368}" dt="2023-02-24T22:59:02.893" v="7381" actId="14100"/>
          <ac:cxnSpMkLst>
            <pc:docMk/>
            <pc:sldMk cId="2873558479" sldId="2147470472"/>
            <ac:cxnSpMk id="200" creationId="{0F13F478-1A40-2F94-F166-A681AB47651D}"/>
          </ac:cxnSpMkLst>
        </pc:cxnChg>
        <pc:cxnChg chg="mod">
          <ac:chgData name="Martin Paver" userId="32a6339f-2e0d-49f9-aa92-871097a95fc2" providerId="ADAL" clId="{A450126B-6A98-482A-BBC5-486BA56E6368}" dt="2023-02-24T22:58:41.786" v="7377" actId="14100"/>
          <ac:cxnSpMkLst>
            <pc:docMk/>
            <pc:sldMk cId="2873558479" sldId="2147470472"/>
            <ac:cxnSpMk id="203" creationId="{1EEAC0AE-F0A8-88E0-8B38-3327AC9B5EB8}"/>
          </ac:cxnSpMkLst>
        </pc:cxnChg>
        <pc:cxnChg chg="mod">
          <ac:chgData name="Martin Paver" userId="32a6339f-2e0d-49f9-aa92-871097a95fc2" providerId="ADAL" clId="{A450126B-6A98-482A-BBC5-486BA56E6368}" dt="2023-02-25T18:06:42.477" v="13051" actId="14100"/>
          <ac:cxnSpMkLst>
            <pc:docMk/>
            <pc:sldMk cId="2873558479" sldId="2147470472"/>
            <ac:cxnSpMk id="206" creationId="{774AA55A-C313-A9AC-4763-1CBD22B02916}"/>
          </ac:cxnSpMkLst>
        </pc:cxnChg>
        <pc:cxnChg chg="mod">
          <ac:chgData name="Martin Paver" userId="32a6339f-2e0d-49f9-aa92-871097a95fc2" providerId="ADAL" clId="{A450126B-6A98-482A-BBC5-486BA56E6368}" dt="2023-02-25T18:06:36.459" v="13050" actId="14100"/>
          <ac:cxnSpMkLst>
            <pc:docMk/>
            <pc:sldMk cId="2873558479" sldId="2147470472"/>
            <ac:cxnSpMk id="209" creationId="{3B90C758-21AC-7A63-462E-701F3906A02B}"/>
          </ac:cxnSpMkLst>
        </pc:cxnChg>
      </pc:sldChg>
      <pc:sldChg chg="modSp mod ord">
        <pc:chgData name="Martin Paver" userId="32a6339f-2e0d-49f9-aa92-871097a95fc2" providerId="ADAL" clId="{A450126B-6A98-482A-BBC5-486BA56E6368}" dt="2023-02-24T19:22:45.013" v="5805"/>
        <pc:sldMkLst>
          <pc:docMk/>
          <pc:sldMk cId="3903336500" sldId="2147470509"/>
        </pc:sldMkLst>
        <pc:spChg chg="mod">
          <ac:chgData name="Martin Paver" userId="32a6339f-2e0d-49f9-aa92-871097a95fc2" providerId="ADAL" clId="{A450126B-6A98-482A-BBC5-486BA56E6368}" dt="2023-02-24T19:21:13.696" v="5684" actId="404"/>
          <ac:spMkLst>
            <pc:docMk/>
            <pc:sldMk cId="3903336500" sldId="2147470509"/>
            <ac:spMk id="5" creationId="{5BB226F6-8613-1F6D-4F74-A99514B0869D}"/>
          </ac:spMkLst>
        </pc:spChg>
        <pc:spChg chg="mod">
          <ac:chgData name="Martin Paver" userId="32a6339f-2e0d-49f9-aa92-871097a95fc2" providerId="ADAL" clId="{A450126B-6A98-482A-BBC5-486BA56E6368}" dt="2023-02-24T19:21:04.519" v="5683" actId="404"/>
          <ac:spMkLst>
            <pc:docMk/>
            <pc:sldMk cId="3903336500" sldId="2147470509"/>
            <ac:spMk id="28" creationId="{A59D5274-BACD-47E5-9BB8-0B8131C1FBA1}"/>
          </ac:spMkLst>
        </pc:spChg>
      </pc:sldChg>
      <pc:sldChg chg="addSp delSp modSp add mod ord">
        <pc:chgData name="Martin Paver" userId="32a6339f-2e0d-49f9-aa92-871097a95fc2" providerId="ADAL" clId="{A450126B-6A98-482A-BBC5-486BA56E6368}" dt="2023-02-26T10:12:07.456" v="14083"/>
        <pc:sldMkLst>
          <pc:docMk/>
          <pc:sldMk cId="1772098656" sldId="2147470530"/>
        </pc:sldMkLst>
        <pc:spChg chg="mod">
          <ac:chgData name="Martin Paver" userId="32a6339f-2e0d-49f9-aa92-871097a95fc2" providerId="ADAL" clId="{A450126B-6A98-482A-BBC5-486BA56E6368}" dt="2023-02-24T23:19:29.916" v="9063" actId="1076"/>
          <ac:spMkLst>
            <pc:docMk/>
            <pc:sldMk cId="1772098656" sldId="2147470530"/>
            <ac:spMk id="2" creationId="{7FCA0002-7730-F1E1-4D5E-1C0ECD50838E}"/>
          </ac:spMkLst>
        </pc:spChg>
        <pc:spChg chg="del">
          <ac:chgData name="Martin Paver" userId="32a6339f-2e0d-49f9-aa92-871097a95fc2" providerId="ADAL" clId="{A450126B-6A98-482A-BBC5-486BA56E6368}" dt="2023-02-25T17:14:14.343" v="12467" actId="478"/>
          <ac:spMkLst>
            <pc:docMk/>
            <pc:sldMk cId="1772098656" sldId="2147470530"/>
            <ac:spMk id="6" creationId="{D01075D2-2D53-F4A3-F5A1-AE4843DBD11C}"/>
          </ac:spMkLst>
        </pc:spChg>
        <pc:spChg chg="mod">
          <ac:chgData name="Martin Paver" userId="32a6339f-2e0d-49f9-aa92-871097a95fc2" providerId="ADAL" clId="{A450126B-6A98-482A-BBC5-486BA56E6368}" dt="2023-02-26T10:00:30.597" v="13877" actId="20577"/>
          <ac:spMkLst>
            <pc:docMk/>
            <pc:sldMk cId="1772098656" sldId="2147470530"/>
            <ac:spMk id="7" creationId="{E7CC62E4-D2A5-615F-9F25-60E222911E10}"/>
          </ac:spMkLst>
        </pc:spChg>
        <pc:picChg chg="del">
          <ac:chgData name="Martin Paver" userId="32a6339f-2e0d-49f9-aa92-871097a95fc2" providerId="ADAL" clId="{A450126B-6A98-482A-BBC5-486BA56E6368}" dt="2023-02-24T15:32:37.044" v="2390" actId="478"/>
          <ac:picMkLst>
            <pc:docMk/>
            <pc:sldMk cId="1772098656" sldId="2147470530"/>
            <ac:picMk id="4" creationId="{1A413D08-7C55-436A-DCC3-75A2A8FCB724}"/>
          </ac:picMkLst>
        </pc:picChg>
        <pc:picChg chg="del">
          <ac:chgData name="Martin Paver" userId="32a6339f-2e0d-49f9-aa92-871097a95fc2" providerId="ADAL" clId="{A450126B-6A98-482A-BBC5-486BA56E6368}" dt="2023-02-24T15:32:31.784" v="2389" actId="478"/>
          <ac:picMkLst>
            <pc:docMk/>
            <pc:sldMk cId="1772098656" sldId="2147470530"/>
            <ac:picMk id="1026" creationId="{D35CC4F9-01BA-9ADA-9873-EA9745C5201A}"/>
          </ac:picMkLst>
        </pc:picChg>
        <pc:picChg chg="add del">
          <ac:chgData name="Martin Paver" userId="32a6339f-2e0d-49f9-aa92-871097a95fc2" providerId="ADAL" clId="{A450126B-6A98-482A-BBC5-486BA56E6368}" dt="2023-02-25T17:10:22.873" v="12461" actId="478"/>
          <ac:picMkLst>
            <pc:docMk/>
            <pc:sldMk cId="1772098656" sldId="2147470530"/>
            <ac:picMk id="7170" creationId="{4DF2F678-2941-60DE-1A7C-58A83375C491}"/>
          </ac:picMkLst>
        </pc:picChg>
        <pc:picChg chg="add mod">
          <ac:chgData name="Martin Paver" userId="32a6339f-2e0d-49f9-aa92-871097a95fc2" providerId="ADAL" clId="{A450126B-6A98-482A-BBC5-486BA56E6368}" dt="2023-02-25T17:14:05.362" v="12466" actId="14100"/>
          <ac:picMkLst>
            <pc:docMk/>
            <pc:sldMk cId="1772098656" sldId="2147470530"/>
            <ac:picMk id="7172" creationId="{A8DBBBA5-D108-F74C-BF7F-2D09A059FE19}"/>
          </ac:picMkLst>
        </pc:picChg>
      </pc:sldChg>
      <pc:sldChg chg="addSp delSp modSp add del mod ord">
        <pc:chgData name="Martin Paver" userId="32a6339f-2e0d-49f9-aa92-871097a95fc2" providerId="ADAL" clId="{A450126B-6A98-482A-BBC5-486BA56E6368}" dt="2023-02-26T10:14:08.441" v="14087" actId="47"/>
        <pc:sldMkLst>
          <pc:docMk/>
          <pc:sldMk cId="4286102705" sldId="2147470533"/>
        </pc:sldMkLst>
        <pc:spChg chg="mod">
          <ac:chgData name="Martin Paver" userId="32a6339f-2e0d-49f9-aa92-871097a95fc2" providerId="ADAL" clId="{A450126B-6A98-482A-BBC5-486BA56E6368}" dt="2023-02-24T15:23:14.725" v="1533" actId="20577"/>
          <ac:spMkLst>
            <pc:docMk/>
            <pc:sldMk cId="4286102705" sldId="2147470533"/>
            <ac:spMk id="2" creationId="{421246E9-9308-0A63-03FA-6D45DA9F85CD}"/>
          </ac:spMkLst>
        </pc:spChg>
        <pc:spChg chg="add del">
          <ac:chgData name="Martin Paver" userId="32a6339f-2e0d-49f9-aa92-871097a95fc2" providerId="ADAL" clId="{A450126B-6A98-482A-BBC5-486BA56E6368}" dt="2023-02-25T16:29:10.764" v="12411" actId="478"/>
          <ac:spMkLst>
            <pc:docMk/>
            <pc:sldMk cId="4286102705" sldId="2147470533"/>
            <ac:spMk id="3" creationId="{3964FA8B-86A8-77C5-84B5-1659196C04F7}"/>
          </ac:spMkLst>
        </pc:spChg>
        <pc:spChg chg="add del">
          <ac:chgData name="Martin Paver" userId="32a6339f-2e0d-49f9-aa92-871097a95fc2" providerId="ADAL" clId="{A450126B-6A98-482A-BBC5-486BA56E6368}" dt="2023-02-25T16:29:23.945" v="12413" actId="478"/>
          <ac:spMkLst>
            <pc:docMk/>
            <pc:sldMk cId="4286102705" sldId="2147470533"/>
            <ac:spMk id="4" creationId="{AE8B96A6-DDCA-995A-D101-1C729BC88431}"/>
          </ac:spMkLst>
        </pc:spChg>
        <pc:spChg chg="mod">
          <ac:chgData name="Martin Paver" userId="32a6339f-2e0d-49f9-aa92-871097a95fc2" providerId="ADAL" clId="{A450126B-6A98-482A-BBC5-486BA56E6368}" dt="2023-02-26T09:58:41.018" v="13857" actId="20577"/>
          <ac:spMkLst>
            <pc:docMk/>
            <pc:sldMk cId="4286102705" sldId="2147470533"/>
            <ac:spMk id="6" creationId="{F468D2AD-3064-339E-6F3B-A8A378770974}"/>
          </ac:spMkLst>
        </pc:spChg>
        <pc:spChg chg="mod">
          <ac:chgData name="Martin Paver" userId="32a6339f-2e0d-49f9-aa92-871097a95fc2" providerId="ADAL" clId="{A450126B-6A98-482A-BBC5-486BA56E6368}" dt="2023-02-25T16:31:59.341" v="12433" actId="1037"/>
          <ac:spMkLst>
            <pc:docMk/>
            <pc:sldMk cId="4286102705" sldId="2147470533"/>
            <ac:spMk id="7" creationId="{D47FC4C2-FD67-8418-75ED-B02A7BC62189}"/>
          </ac:spMkLst>
        </pc:spChg>
        <pc:picChg chg="del mod">
          <ac:chgData name="Martin Paver" userId="32a6339f-2e0d-49f9-aa92-871097a95fc2" providerId="ADAL" clId="{A450126B-6A98-482A-BBC5-486BA56E6368}" dt="2023-02-24T15:23:21.247" v="1535" actId="478"/>
          <ac:picMkLst>
            <pc:docMk/>
            <pc:sldMk cId="4286102705" sldId="2147470533"/>
            <ac:picMk id="4098" creationId="{143C526E-0555-1F9C-A037-8946206985F4}"/>
          </ac:picMkLst>
        </pc:picChg>
        <pc:picChg chg="add del mod">
          <ac:chgData name="Martin Paver" userId="32a6339f-2e0d-49f9-aa92-871097a95fc2" providerId="ADAL" clId="{A450126B-6A98-482A-BBC5-486BA56E6368}" dt="2023-02-25T16:33:28.677" v="12434" actId="478"/>
          <ac:picMkLst>
            <pc:docMk/>
            <pc:sldMk cId="4286102705" sldId="2147470533"/>
            <ac:picMk id="4102" creationId="{91B7B3AA-B1AD-7A0F-925F-D4EE98E39BAF}"/>
          </ac:picMkLst>
        </pc:picChg>
        <pc:picChg chg="add mod">
          <ac:chgData name="Martin Paver" userId="32a6339f-2e0d-49f9-aa92-871097a95fc2" providerId="ADAL" clId="{A450126B-6A98-482A-BBC5-486BA56E6368}" dt="2023-02-25T16:33:45.610" v="12438" actId="167"/>
          <ac:picMkLst>
            <pc:docMk/>
            <pc:sldMk cId="4286102705" sldId="2147470533"/>
            <ac:picMk id="4104" creationId="{D862E2E1-73DA-0396-481D-B60BF2FCAE92}"/>
          </ac:picMkLst>
        </pc:picChg>
      </pc:sldChg>
      <pc:sldChg chg="addSp delSp modSp add mod ord">
        <pc:chgData name="Martin Paver" userId="32a6339f-2e0d-49f9-aa92-871097a95fc2" providerId="ADAL" clId="{A450126B-6A98-482A-BBC5-486BA56E6368}" dt="2023-02-26T10:05:11.331" v="14080" actId="20577"/>
        <pc:sldMkLst>
          <pc:docMk/>
          <pc:sldMk cId="3849877168" sldId="2147470535"/>
        </pc:sldMkLst>
        <pc:spChg chg="mod">
          <ac:chgData name="Martin Paver" userId="32a6339f-2e0d-49f9-aa92-871097a95fc2" providerId="ADAL" clId="{A450126B-6A98-482A-BBC5-486BA56E6368}" dt="2023-02-24T19:14:05.949" v="4722" actId="20577"/>
          <ac:spMkLst>
            <pc:docMk/>
            <pc:sldMk cId="3849877168" sldId="2147470535"/>
            <ac:spMk id="7" creationId="{E7CC62E4-D2A5-615F-9F25-60E222911E10}"/>
          </ac:spMkLst>
        </pc:spChg>
        <pc:spChg chg="mod">
          <ac:chgData name="Martin Paver" userId="32a6339f-2e0d-49f9-aa92-871097a95fc2" providerId="ADAL" clId="{A450126B-6A98-482A-BBC5-486BA56E6368}" dt="2023-02-26T10:05:11.331" v="14080" actId="20577"/>
          <ac:spMkLst>
            <pc:docMk/>
            <pc:sldMk cId="3849877168" sldId="2147470535"/>
            <ac:spMk id="9" creationId="{7FBFF24F-0EFB-D955-2AA8-AF09D828BA7C}"/>
          </ac:spMkLst>
        </pc:spChg>
        <pc:picChg chg="del">
          <ac:chgData name="Martin Paver" userId="32a6339f-2e0d-49f9-aa92-871097a95fc2" providerId="ADAL" clId="{A450126B-6A98-482A-BBC5-486BA56E6368}" dt="2023-02-24T19:17:30.102" v="5300" actId="478"/>
          <ac:picMkLst>
            <pc:docMk/>
            <pc:sldMk cId="3849877168" sldId="2147470535"/>
            <ac:picMk id="8" creationId="{70F22A8F-F673-514A-700D-7CAD7F52B6D8}"/>
          </ac:picMkLst>
        </pc:picChg>
        <pc:picChg chg="add del mod">
          <ac:chgData name="Martin Paver" userId="32a6339f-2e0d-49f9-aa92-871097a95fc2" providerId="ADAL" clId="{A450126B-6A98-482A-BBC5-486BA56E6368}" dt="2023-02-25T17:00:56.909" v="12449" actId="478"/>
          <ac:picMkLst>
            <pc:docMk/>
            <pc:sldMk cId="3849877168" sldId="2147470535"/>
            <ac:picMk id="5122" creationId="{8A6AD306-313C-4711-737A-876740D62D8E}"/>
          </ac:picMkLst>
        </pc:picChg>
        <pc:picChg chg="add mod">
          <ac:chgData name="Martin Paver" userId="32a6339f-2e0d-49f9-aa92-871097a95fc2" providerId="ADAL" clId="{A450126B-6A98-482A-BBC5-486BA56E6368}" dt="2023-02-25T17:01:47.218" v="12459" actId="14100"/>
          <ac:picMkLst>
            <pc:docMk/>
            <pc:sldMk cId="3849877168" sldId="2147470535"/>
            <ac:picMk id="5124" creationId="{87738540-A87A-31A9-F889-D7C835F71008}"/>
          </ac:picMkLst>
        </pc:picChg>
      </pc:sldChg>
      <pc:sldChg chg="add del">
        <pc:chgData name="Martin Paver" userId="32a6339f-2e0d-49f9-aa92-871097a95fc2" providerId="ADAL" clId="{A450126B-6A98-482A-BBC5-486BA56E6368}" dt="2023-02-24T23:16:12.221" v="8876" actId="47"/>
        <pc:sldMkLst>
          <pc:docMk/>
          <pc:sldMk cId="8098316" sldId="2147470536"/>
        </pc:sldMkLst>
      </pc:sldChg>
      <pc:sldChg chg="add ord">
        <pc:chgData name="Martin Paver" userId="32a6339f-2e0d-49f9-aa92-871097a95fc2" providerId="ADAL" clId="{A450126B-6A98-482A-BBC5-486BA56E6368}" dt="2023-02-24T23:27:04.294" v="10078"/>
        <pc:sldMkLst>
          <pc:docMk/>
          <pc:sldMk cId="1546487660" sldId="2147470537"/>
        </pc:sldMkLst>
      </pc:sldChg>
      <pc:sldChg chg="addSp modSp add mod ord">
        <pc:chgData name="Martin Paver" userId="32a6339f-2e0d-49f9-aa92-871097a95fc2" providerId="ADAL" clId="{A450126B-6A98-482A-BBC5-486BA56E6368}" dt="2023-02-26T10:03:11.478" v="14049" actId="20577"/>
        <pc:sldMkLst>
          <pc:docMk/>
          <pc:sldMk cId="746773647" sldId="2147470538"/>
        </pc:sldMkLst>
        <pc:spChg chg="mod ord">
          <ac:chgData name="Martin Paver" userId="32a6339f-2e0d-49f9-aa92-871097a95fc2" providerId="ADAL" clId="{A450126B-6A98-482A-BBC5-486BA56E6368}" dt="2023-02-26T10:03:11.478" v="14049" actId="20577"/>
          <ac:spMkLst>
            <pc:docMk/>
            <pc:sldMk cId="746773647" sldId="2147470538"/>
            <ac:spMk id="2" creationId="{1270FF41-E562-3C51-7BC6-969D417FFF64}"/>
          </ac:spMkLst>
        </pc:spChg>
        <pc:spChg chg="add mod">
          <ac:chgData name="Martin Paver" userId="32a6339f-2e0d-49f9-aa92-871097a95fc2" providerId="ADAL" clId="{A450126B-6A98-482A-BBC5-486BA56E6368}" dt="2023-02-26T09:54:19.613" v="13531" actId="14100"/>
          <ac:spMkLst>
            <pc:docMk/>
            <pc:sldMk cId="746773647" sldId="2147470538"/>
            <ac:spMk id="3" creationId="{E8000EF9-9A72-B939-BD3F-D020BCA7E401}"/>
          </ac:spMkLst>
        </pc:spChg>
        <pc:picChg chg="add mod">
          <ac:chgData name="Martin Paver" userId="32a6339f-2e0d-49f9-aa92-871097a95fc2" providerId="ADAL" clId="{A450126B-6A98-482A-BBC5-486BA56E6368}" dt="2023-02-25T17:31:19.479" v="12547" actId="14100"/>
          <ac:picMkLst>
            <pc:docMk/>
            <pc:sldMk cId="746773647" sldId="2147470538"/>
            <ac:picMk id="9218" creationId="{571DB6B6-A0CA-D460-CE87-727E180C6B32}"/>
          </ac:picMkLst>
        </pc:picChg>
      </pc:sldChg>
      <pc:sldChg chg="addSp delSp modSp add del mod modShow">
        <pc:chgData name="Martin Paver" userId="32a6339f-2e0d-49f9-aa92-871097a95fc2" providerId="ADAL" clId="{A450126B-6A98-482A-BBC5-486BA56E6368}" dt="2023-02-26T09:56:44.532" v="13720" actId="2696"/>
        <pc:sldMkLst>
          <pc:docMk/>
          <pc:sldMk cId="1355578543" sldId="2147470546"/>
        </pc:sldMkLst>
        <pc:spChg chg="mod">
          <ac:chgData name="Martin Paver" userId="32a6339f-2e0d-49f9-aa92-871097a95fc2" providerId="ADAL" clId="{A450126B-6A98-482A-BBC5-486BA56E6368}" dt="2023-02-24T23:32:24.610" v="10092" actId="404"/>
          <ac:spMkLst>
            <pc:docMk/>
            <pc:sldMk cId="1355578543" sldId="2147470546"/>
            <ac:spMk id="4" creationId="{E93D70E4-E52F-53CB-E5CA-766B4B236091}"/>
          </ac:spMkLst>
        </pc:spChg>
        <pc:spChg chg="add del mod">
          <ac:chgData name="Martin Paver" userId="32a6339f-2e0d-49f9-aa92-871097a95fc2" providerId="ADAL" clId="{A450126B-6A98-482A-BBC5-486BA56E6368}" dt="2023-02-24T15:22:12.348" v="1515"/>
          <ac:spMkLst>
            <pc:docMk/>
            <pc:sldMk cId="1355578543" sldId="2147470546"/>
            <ac:spMk id="5" creationId="{43C04F31-8EA5-D0A0-78A7-7D2221A9D133}"/>
          </ac:spMkLst>
        </pc:spChg>
        <pc:spChg chg="mod">
          <ac:chgData name="Martin Paver" userId="32a6339f-2e0d-49f9-aa92-871097a95fc2" providerId="ADAL" clId="{A450126B-6A98-482A-BBC5-486BA56E6368}" dt="2023-02-24T23:32:55.574" v="10104" actId="1035"/>
          <ac:spMkLst>
            <pc:docMk/>
            <pc:sldMk cId="1355578543" sldId="2147470546"/>
            <ac:spMk id="6" creationId="{755FD05B-189C-E4A5-D877-9ECCA60F39EE}"/>
          </ac:spMkLst>
        </pc:spChg>
        <pc:spChg chg="add mod ord">
          <ac:chgData name="Martin Paver" userId="32a6339f-2e0d-49f9-aa92-871097a95fc2" providerId="ADAL" clId="{A450126B-6A98-482A-BBC5-486BA56E6368}" dt="2023-02-24T19:01:41.860" v="3831" actId="1076"/>
          <ac:spMkLst>
            <pc:docMk/>
            <pc:sldMk cId="1355578543" sldId="2147470546"/>
            <ac:spMk id="7" creationId="{D8B68614-F6C0-1ECA-E9B6-DA06051C16BE}"/>
          </ac:spMkLst>
        </pc:spChg>
        <pc:picChg chg="add mod">
          <ac:chgData name="Martin Paver" userId="32a6339f-2e0d-49f9-aa92-871097a95fc2" providerId="ADAL" clId="{A450126B-6A98-482A-BBC5-486BA56E6368}" dt="2023-02-24T19:02:29.852" v="3867" actId="1038"/>
          <ac:picMkLst>
            <pc:docMk/>
            <pc:sldMk cId="1355578543" sldId="2147470546"/>
            <ac:picMk id="3" creationId="{A687705F-5799-5EFD-9055-67659F7F14C3}"/>
          </ac:picMkLst>
        </pc:picChg>
      </pc:sldChg>
      <pc:sldChg chg="add">
        <pc:chgData name="Martin Paver" userId="32a6339f-2e0d-49f9-aa92-871097a95fc2" providerId="ADAL" clId="{A450126B-6A98-482A-BBC5-486BA56E6368}" dt="2023-02-26T09:56:54.562" v="13721"/>
        <pc:sldMkLst>
          <pc:docMk/>
          <pc:sldMk cId="3059379445" sldId="2147470546"/>
        </pc:sldMkLst>
      </pc:sldChg>
      <pc:sldChg chg="addSp modSp new mod">
        <pc:chgData name="Martin Paver" userId="32a6339f-2e0d-49f9-aa92-871097a95fc2" providerId="ADAL" clId="{A450126B-6A98-482A-BBC5-486BA56E6368}" dt="2023-02-26T10:04:40.804" v="14078" actId="27636"/>
        <pc:sldMkLst>
          <pc:docMk/>
          <pc:sldMk cId="1155963804" sldId="2147470547"/>
        </pc:sldMkLst>
        <pc:spChg chg="mod">
          <ac:chgData name="Martin Paver" userId="32a6339f-2e0d-49f9-aa92-871097a95fc2" providerId="ADAL" clId="{A450126B-6A98-482A-BBC5-486BA56E6368}" dt="2023-02-26T10:04:40.804" v="14078" actId="27636"/>
          <ac:spMkLst>
            <pc:docMk/>
            <pc:sldMk cId="1155963804" sldId="2147470547"/>
            <ac:spMk id="2" creationId="{71243638-653B-A96D-AAE8-7CF2C9B76C9A}"/>
          </ac:spMkLst>
        </pc:spChg>
        <pc:spChg chg="add mod ord">
          <ac:chgData name="Martin Paver" userId="32a6339f-2e0d-49f9-aa92-871097a95fc2" providerId="ADAL" clId="{A450126B-6A98-482A-BBC5-486BA56E6368}" dt="2023-02-25T16:24:09.015" v="12390" actId="1038"/>
          <ac:spMkLst>
            <pc:docMk/>
            <pc:sldMk cId="1155963804" sldId="2147470547"/>
            <ac:spMk id="3" creationId="{C0B561BF-FB27-A9A9-6C86-AF79DE3B87B4}"/>
          </ac:spMkLst>
        </pc:spChg>
        <pc:picChg chg="add mod">
          <ac:chgData name="Martin Paver" userId="32a6339f-2e0d-49f9-aa92-871097a95fc2" providerId="ADAL" clId="{A450126B-6A98-482A-BBC5-486BA56E6368}" dt="2023-02-25T16:23:13.885" v="12305" actId="167"/>
          <ac:picMkLst>
            <pc:docMk/>
            <pc:sldMk cId="1155963804" sldId="2147470547"/>
            <ac:picMk id="2050" creationId="{B35792FC-7D42-C4C2-A6AD-C84F10E3B1B8}"/>
          </ac:picMkLst>
        </pc:picChg>
      </pc:sldChg>
      <pc:sldChg chg="addSp delSp modSp add mod">
        <pc:chgData name="Martin Paver" userId="32a6339f-2e0d-49f9-aa92-871097a95fc2" providerId="ADAL" clId="{A450126B-6A98-482A-BBC5-486BA56E6368}" dt="2023-02-26T10:43:47.063" v="14104" actId="6549"/>
        <pc:sldMkLst>
          <pc:docMk/>
          <pc:sldMk cId="1854833682" sldId="2147470548"/>
        </pc:sldMkLst>
        <pc:spChg chg="add mod">
          <ac:chgData name="Martin Paver" userId="32a6339f-2e0d-49f9-aa92-871097a95fc2" providerId="ADAL" clId="{A450126B-6A98-482A-BBC5-486BA56E6368}" dt="2023-02-24T17:49:13.771" v="3165" actId="14100"/>
          <ac:spMkLst>
            <pc:docMk/>
            <pc:sldMk cId="1854833682" sldId="2147470548"/>
            <ac:spMk id="30" creationId="{0CF8E65C-C330-AF52-50EF-719C9933AFE8}"/>
          </ac:spMkLst>
        </pc:spChg>
        <pc:spChg chg="add mod">
          <ac:chgData name="Martin Paver" userId="32a6339f-2e0d-49f9-aa92-871097a95fc2" providerId="ADAL" clId="{A450126B-6A98-482A-BBC5-486BA56E6368}" dt="2023-02-24T17:38:51.271" v="2998" actId="20577"/>
          <ac:spMkLst>
            <pc:docMk/>
            <pc:sldMk cId="1854833682" sldId="2147470548"/>
            <ac:spMk id="41" creationId="{27F5CB84-F5DE-E206-3A45-4C2E970A559A}"/>
          </ac:spMkLst>
        </pc:spChg>
        <pc:spChg chg="add mod">
          <ac:chgData name="Martin Paver" userId="32a6339f-2e0d-49f9-aa92-871097a95fc2" providerId="ADAL" clId="{A450126B-6A98-482A-BBC5-486BA56E6368}" dt="2023-02-24T17:51:30.407" v="3300" actId="207"/>
          <ac:spMkLst>
            <pc:docMk/>
            <pc:sldMk cId="1854833682" sldId="2147470548"/>
            <ac:spMk id="45" creationId="{3CBC05FF-A572-FB61-98DA-D4D2E4090F6F}"/>
          </ac:spMkLst>
        </pc:spChg>
        <pc:spChg chg="add mod">
          <ac:chgData name="Martin Paver" userId="32a6339f-2e0d-49f9-aa92-871097a95fc2" providerId="ADAL" clId="{A450126B-6A98-482A-BBC5-486BA56E6368}" dt="2023-02-24T17:51:05.094" v="3299" actId="207"/>
          <ac:spMkLst>
            <pc:docMk/>
            <pc:sldMk cId="1854833682" sldId="2147470548"/>
            <ac:spMk id="49" creationId="{2FC6EC1E-D6DD-1A3F-26B2-C31099D558F9}"/>
          </ac:spMkLst>
        </pc:spChg>
        <pc:spChg chg="add del mod">
          <ac:chgData name="Martin Paver" userId="32a6339f-2e0d-49f9-aa92-871097a95fc2" providerId="ADAL" clId="{A450126B-6A98-482A-BBC5-486BA56E6368}" dt="2023-02-24T17:40:27.979" v="3011" actId="478"/>
          <ac:spMkLst>
            <pc:docMk/>
            <pc:sldMk cId="1854833682" sldId="2147470548"/>
            <ac:spMk id="51" creationId="{C6BF6838-0B04-F0AF-3FD2-2C3A9EF81C0B}"/>
          </ac:spMkLst>
        </pc:spChg>
        <pc:spChg chg="add mod">
          <ac:chgData name="Martin Paver" userId="32a6339f-2e0d-49f9-aa92-871097a95fc2" providerId="ADAL" clId="{A450126B-6A98-482A-BBC5-486BA56E6368}" dt="2023-02-24T17:41:16.980" v="3041" actId="1076"/>
          <ac:spMkLst>
            <pc:docMk/>
            <pc:sldMk cId="1854833682" sldId="2147470548"/>
            <ac:spMk id="52" creationId="{BC295462-FB9D-B277-B205-8406AF13E113}"/>
          </ac:spMkLst>
        </pc:spChg>
        <pc:spChg chg="add mod">
          <ac:chgData name="Martin Paver" userId="32a6339f-2e0d-49f9-aa92-871097a95fc2" providerId="ADAL" clId="{A450126B-6A98-482A-BBC5-486BA56E6368}" dt="2023-02-24T17:51:39.943" v="3301" actId="207"/>
          <ac:spMkLst>
            <pc:docMk/>
            <pc:sldMk cId="1854833682" sldId="2147470548"/>
            <ac:spMk id="53" creationId="{D4D5B7D4-6A72-9A89-0D5B-8320614FF7BC}"/>
          </ac:spMkLst>
        </pc:spChg>
        <pc:spChg chg="add mod">
          <ac:chgData name="Martin Paver" userId="32a6339f-2e0d-49f9-aa92-871097a95fc2" providerId="ADAL" clId="{A450126B-6A98-482A-BBC5-486BA56E6368}" dt="2023-02-26T10:43:47.063" v="14104" actId="6549"/>
          <ac:spMkLst>
            <pc:docMk/>
            <pc:sldMk cId="1854833682" sldId="2147470548"/>
            <ac:spMk id="54" creationId="{D6E1316F-EDB0-8A1E-31B9-22E980820840}"/>
          </ac:spMkLst>
        </pc:spChg>
      </pc:sldChg>
      <pc:sldChg chg="addSp modSp add mod ord">
        <pc:chgData name="Martin Paver" userId="32a6339f-2e0d-49f9-aa92-871097a95fc2" providerId="ADAL" clId="{A450126B-6A98-482A-BBC5-486BA56E6368}" dt="2023-02-26T10:05:34.450" v="14081" actId="20577"/>
        <pc:sldMkLst>
          <pc:docMk/>
          <pc:sldMk cId="589785182" sldId="2147470549"/>
        </pc:sldMkLst>
        <pc:spChg chg="mod">
          <ac:chgData name="Martin Paver" userId="32a6339f-2e0d-49f9-aa92-871097a95fc2" providerId="ADAL" clId="{A450126B-6A98-482A-BBC5-486BA56E6368}" dt="2023-02-26T10:05:34.450" v="14081" actId="20577"/>
          <ac:spMkLst>
            <pc:docMk/>
            <pc:sldMk cId="589785182" sldId="2147470549"/>
            <ac:spMk id="9" creationId="{7FBFF24F-0EFB-D955-2AA8-AF09D828BA7C}"/>
          </ac:spMkLst>
        </pc:spChg>
        <pc:picChg chg="add mod">
          <ac:chgData name="Martin Paver" userId="32a6339f-2e0d-49f9-aa92-871097a95fc2" providerId="ADAL" clId="{A450126B-6A98-482A-BBC5-486BA56E6368}" dt="2023-02-25T16:55:27.981" v="12446" actId="167"/>
          <ac:picMkLst>
            <pc:docMk/>
            <pc:sldMk cId="589785182" sldId="2147470549"/>
            <ac:picMk id="6146" creationId="{E51AFFE3-07AA-1F97-5F0C-91EE4423DC79}"/>
          </ac:picMkLst>
        </pc:picChg>
      </pc:sldChg>
      <pc:sldChg chg="addSp delSp modSp add del mod">
        <pc:chgData name="Martin Paver" userId="32a6339f-2e0d-49f9-aa92-871097a95fc2" providerId="ADAL" clId="{A450126B-6A98-482A-BBC5-486BA56E6368}" dt="2023-02-26T10:12:40.981" v="14085" actId="47"/>
        <pc:sldMkLst>
          <pc:docMk/>
          <pc:sldMk cId="800021557" sldId="2147470550"/>
        </pc:sldMkLst>
        <pc:spChg chg="add del mod">
          <ac:chgData name="Martin Paver" userId="32a6339f-2e0d-49f9-aa92-871097a95fc2" providerId="ADAL" clId="{A450126B-6A98-482A-BBC5-486BA56E6368}" dt="2023-02-25T16:20:32.563" v="12295" actId="478"/>
          <ac:spMkLst>
            <pc:docMk/>
            <pc:sldMk cId="800021557" sldId="2147470550"/>
            <ac:spMk id="2" creationId="{D55A56BE-CF49-12CA-88D0-734D62547E73}"/>
          </ac:spMkLst>
        </pc:spChg>
        <pc:spChg chg="mod">
          <ac:chgData name="Martin Paver" userId="32a6339f-2e0d-49f9-aa92-871097a95fc2" providerId="ADAL" clId="{A450126B-6A98-482A-BBC5-486BA56E6368}" dt="2023-02-25T16:21:37.768" v="12301" actId="1076"/>
          <ac:spMkLst>
            <pc:docMk/>
            <pc:sldMk cId="800021557" sldId="2147470550"/>
            <ac:spMk id="3" creationId="{A03F3360-7483-3A7E-6E43-BBD753A26F58}"/>
          </ac:spMkLst>
        </pc:spChg>
        <pc:spChg chg="add mod">
          <ac:chgData name="Martin Paver" userId="32a6339f-2e0d-49f9-aa92-871097a95fc2" providerId="ADAL" clId="{A450126B-6A98-482A-BBC5-486BA56E6368}" dt="2023-02-25T16:20:48.161" v="12296"/>
          <ac:spMkLst>
            <pc:docMk/>
            <pc:sldMk cId="800021557" sldId="2147470550"/>
            <ac:spMk id="4" creationId="{35DBADE3-8EA9-6D85-91E1-FFF76998EC3D}"/>
          </ac:spMkLst>
        </pc:spChg>
        <pc:spChg chg="mod">
          <ac:chgData name="Martin Paver" userId="32a6339f-2e0d-49f9-aa92-871097a95fc2" providerId="ADAL" clId="{A450126B-6A98-482A-BBC5-486BA56E6368}" dt="2023-02-24T23:26:49.816" v="10076" actId="14100"/>
          <ac:spMkLst>
            <pc:docMk/>
            <pc:sldMk cId="800021557" sldId="2147470550"/>
            <ac:spMk id="9" creationId="{7FBFF24F-0EFB-D955-2AA8-AF09D828BA7C}"/>
          </ac:spMkLst>
        </pc:spChg>
        <pc:picChg chg="add mod">
          <ac:chgData name="Martin Paver" userId="32a6339f-2e0d-49f9-aa92-871097a95fc2" providerId="ADAL" clId="{A450126B-6A98-482A-BBC5-486BA56E6368}" dt="2023-02-25T16:21:30.501" v="12300" actId="167"/>
          <ac:picMkLst>
            <pc:docMk/>
            <pc:sldMk cId="800021557" sldId="2147470550"/>
            <ac:picMk id="1030" creationId="{C9419AEE-4DD2-8EA0-90A4-A233F4846409}"/>
          </ac:picMkLst>
        </pc:picChg>
      </pc:sldChg>
      <pc:sldChg chg="addSp modSp new mod">
        <pc:chgData name="Martin Paver" userId="32a6339f-2e0d-49f9-aa92-871097a95fc2" providerId="ADAL" clId="{A450126B-6A98-482A-BBC5-486BA56E6368}" dt="2023-02-25T16:26:41.713" v="12409" actId="1037"/>
        <pc:sldMkLst>
          <pc:docMk/>
          <pc:sldMk cId="1557055369" sldId="2147470551"/>
        </pc:sldMkLst>
        <pc:spChg chg="mod">
          <ac:chgData name="Martin Paver" userId="32a6339f-2e0d-49f9-aa92-871097a95fc2" providerId="ADAL" clId="{A450126B-6A98-482A-BBC5-486BA56E6368}" dt="2023-02-24T23:39:47.531" v="11048" actId="20577"/>
          <ac:spMkLst>
            <pc:docMk/>
            <pc:sldMk cId="1557055369" sldId="2147470551"/>
            <ac:spMk id="2" creationId="{3ADA35B6-506E-2B90-3A62-684DA247491E}"/>
          </ac:spMkLst>
        </pc:spChg>
        <pc:spChg chg="add mod ord">
          <ac:chgData name="Martin Paver" userId="32a6339f-2e0d-49f9-aa92-871097a95fc2" providerId="ADAL" clId="{A450126B-6A98-482A-BBC5-486BA56E6368}" dt="2023-02-25T16:26:41.713" v="12409" actId="1037"/>
          <ac:spMkLst>
            <pc:docMk/>
            <pc:sldMk cId="1557055369" sldId="2147470551"/>
            <ac:spMk id="3" creationId="{BEDE1FD9-1F05-241E-0317-66F6A5D40B7D}"/>
          </ac:spMkLst>
        </pc:spChg>
        <pc:picChg chg="add mod">
          <ac:chgData name="Martin Paver" userId="32a6339f-2e0d-49f9-aa92-871097a95fc2" providerId="ADAL" clId="{A450126B-6A98-482A-BBC5-486BA56E6368}" dt="2023-02-25T16:26:20.040" v="12394" actId="167"/>
          <ac:picMkLst>
            <pc:docMk/>
            <pc:sldMk cId="1557055369" sldId="2147470551"/>
            <ac:picMk id="3074" creationId="{55C4DCDB-6614-7F9F-5465-706C2F22CF1F}"/>
          </ac:picMkLst>
        </pc:picChg>
      </pc:sldChg>
      <pc:sldChg chg="addSp modSp add mod">
        <pc:chgData name="Martin Paver" userId="32a6339f-2e0d-49f9-aa92-871097a95fc2" providerId="ADAL" clId="{A450126B-6A98-482A-BBC5-486BA56E6368}" dt="2023-02-24T23:52:24.877" v="12196" actId="1076"/>
        <pc:sldMkLst>
          <pc:docMk/>
          <pc:sldMk cId="1669593602" sldId="2147470552"/>
        </pc:sldMkLst>
        <pc:spChg chg="mod">
          <ac:chgData name="Martin Paver" userId="32a6339f-2e0d-49f9-aa92-871097a95fc2" providerId="ADAL" clId="{A450126B-6A98-482A-BBC5-486BA56E6368}" dt="2023-02-24T23:42:28.891" v="11074" actId="20577"/>
          <ac:spMkLst>
            <pc:docMk/>
            <pc:sldMk cId="1669593602" sldId="2147470552"/>
            <ac:spMk id="2" creationId="{866F7371-7D1B-E318-4EF8-64A0292EF737}"/>
          </ac:spMkLst>
        </pc:spChg>
        <pc:spChg chg="add mod">
          <ac:chgData name="Martin Paver" userId="32a6339f-2e0d-49f9-aa92-871097a95fc2" providerId="ADAL" clId="{A450126B-6A98-482A-BBC5-486BA56E6368}" dt="2023-02-24T23:52:24.877" v="12196" actId="1076"/>
          <ac:spMkLst>
            <pc:docMk/>
            <pc:sldMk cId="1669593602" sldId="2147470552"/>
            <ac:spMk id="3" creationId="{2BAC4876-B8FA-9C79-D31B-C9EB0E364E2A}"/>
          </ac:spMkLst>
        </pc:spChg>
        <pc:spChg chg="mod">
          <ac:chgData name="Martin Paver" userId="32a6339f-2e0d-49f9-aa92-871097a95fc2" providerId="ADAL" clId="{A450126B-6A98-482A-BBC5-486BA56E6368}" dt="2023-02-24T23:51:13.896" v="12110" actId="20577"/>
          <ac:spMkLst>
            <pc:docMk/>
            <pc:sldMk cId="1669593602" sldId="2147470552"/>
            <ac:spMk id="5" creationId="{EA7FE155-637B-8184-E580-9FCCF0344CF6}"/>
          </ac:spMkLst>
        </pc:spChg>
        <pc:spChg chg="mod">
          <ac:chgData name="Martin Paver" userId="32a6339f-2e0d-49f9-aa92-871097a95fc2" providerId="ADAL" clId="{A450126B-6A98-482A-BBC5-486BA56E6368}" dt="2023-02-24T23:46:17.179" v="11543" actId="20577"/>
          <ac:spMkLst>
            <pc:docMk/>
            <pc:sldMk cId="1669593602" sldId="2147470552"/>
            <ac:spMk id="6" creationId="{606C45F6-F202-E632-7A4B-CDFD5699C37C}"/>
          </ac:spMkLst>
        </pc:spChg>
        <pc:spChg chg="mod">
          <ac:chgData name="Martin Paver" userId="32a6339f-2e0d-49f9-aa92-871097a95fc2" providerId="ADAL" clId="{A450126B-6A98-482A-BBC5-486BA56E6368}" dt="2023-02-24T23:48:36.796" v="11822" actId="20577"/>
          <ac:spMkLst>
            <pc:docMk/>
            <pc:sldMk cId="1669593602" sldId="2147470552"/>
            <ac:spMk id="7" creationId="{9C1571B7-D6E5-722C-D30C-C889953088CE}"/>
          </ac:spMkLst>
        </pc:spChg>
        <pc:spChg chg="mod">
          <ac:chgData name="Martin Paver" userId="32a6339f-2e0d-49f9-aa92-871097a95fc2" providerId="ADAL" clId="{A450126B-6A98-482A-BBC5-486BA56E6368}" dt="2023-02-24T23:45:34.122" v="11437" actId="20577"/>
          <ac:spMkLst>
            <pc:docMk/>
            <pc:sldMk cId="1669593602" sldId="2147470552"/>
            <ac:spMk id="8" creationId="{65D6A069-E2D6-F1A1-0F60-7A4775706E9B}"/>
          </ac:spMkLst>
        </pc:spChg>
        <pc:spChg chg="mod">
          <ac:chgData name="Martin Paver" userId="32a6339f-2e0d-49f9-aa92-871097a95fc2" providerId="ADAL" clId="{A450126B-6A98-482A-BBC5-486BA56E6368}" dt="2023-02-24T23:49:35.304" v="11940" actId="20577"/>
          <ac:spMkLst>
            <pc:docMk/>
            <pc:sldMk cId="1669593602" sldId="2147470552"/>
            <ac:spMk id="9" creationId="{355EEC46-03B0-CBA5-9EC5-F4068F5D0906}"/>
          </ac:spMkLst>
        </pc:spChg>
        <pc:spChg chg="mod">
          <ac:chgData name="Martin Paver" userId="32a6339f-2e0d-49f9-aa92-871097a95fc2" providerId="ADAL" clId="{A450126B-6A98-482A-BBC5-486BA56E6368}" dt="2023-02-24T23:50:26.904" v="12067" actId="20577"/>
          <ac:spMkLst>
            <pc:docMk/>
            <pc:sldMk cId="1669593602" sldId="2147470552"/>
            <ac:spMk id="10" creationId="{81D50804-28DE-378E-E61B-F2813BFB8AAA}"/>
          </ac:spMkLst>
        </pc:spChg>
        <pc:spChg chg="mod">
          <ac:chgData name="Martin Paver" userId="32a6339f-2e0d-49f9-aa92-871097a95fc2" providerId="ADAL" clId="{A450126B-6A98-482A-BBC5-486BA56E6368}" dt="2023-02-24T23:43:44.208" v="11253" actId="20577"/>
          <ac:spMkLst>
            <pc:docMk/>
            <pc:sldMk cId="1669593602" sldId="2147470552"/>
            <ac:spMk id="11" creationId="{43C60F6B-2595-CFF5-D729-DA0DA0EB2F84}"/>
          </ac:spMkLst>
        </pc:spChg>
        <pc:spChg chg="mod">
          <ac:chgData name="Martin Paver" userId="32a6339f-2e0d-49f9-aa92-871097a95fc2" providerId="ADAL" clId="{A450126B-6A98-482A-BBC5-486BA56E6368}" dt="2023-02-24T23:44:28.600" v="11345" actId="20577"/>
          <ac:spMkLst>
            <pc:docMk/>
            <pc:sldMk cId="1669593602" sldId="2147470552"/>
            <ac:spMk id="12" creationId="{7016578B-6CD6-19EB-A620-AEE23360CC2E}"/>
          </ac:spMkLst>
        </pc:spChg>
        <pc:spChg chg="mod">
          <ac:chgData name="Martin Paver" userId="32a6339f-2e0d-49f9-aa92-871097a95fc2" providerId="ADAL" clId="{A450126B-6A98-482A-BBC5-486BA56E6368}" dt="2023-02-24T23:46:35.277" v="11597" actId="20577"/>
          <ac:spMkLst>
            <pc:docMk/>
            <pc:sldMk cId="1669593602" sldId="2147470552"/>
            <ac:spMk id="13" creationId="{20F699BA-686E-C9C9-7353-C2CEC0D8F8AF}"/>
          </ac:spMkLst>
        </pc:spChg>
      </pc:sldChg>
      <pc:sldChg chg="addSp modSp new mod">
        <pc:chgData name="Martin Paver" userId="32a6339f-2e0d-49f9-aa92-871097a95fc2" providerId="ADAL" clId="{A450126B-6A98-482A-BBC5-486BA56E6368}" dt="2023-02-24T23:53:18.567" v="12293" actId="20577"/>
        <pc:sldMkLst>
          <pc:docMk/>
          <pc:sldMk cId="4118340903" sldId="2147470553"/>
        </pc:sldMkLst>
        <pc:spChg chg="add mod">
          <ac:chgData name="Martin Paver" userId="32a6339f-2e0d-49f9-aa92-871097a95fc2" providerId="ADAL" clId="{A450126B-6A98-482A-BBC5-486BA56E6368}" dt="2023-02-24T23:53:18.567" v="12293" actId="20577"/>
          <ac:spMkLst>
            <pc:docMk/>
            <pc:sldMk cId="4118340903" sldId="2147470553"/>
            <ac:spMk id="2" creationId="{9F9C2F1B-3C7F-119F-E71B-20C354ED93CA}"/>
          </ac:spMkLst>
        </pc:spChg>
      </pc:sldChg>
      <pc:sldChg chg="addSp delSp modSp new mod">
        <pc:chgData name="Martin Paver" userId="32a6339f-2e0d-49f9-aa92-871097a95fc2" providerId="ADAL" clId="{A450126B-6A98-482A-BBC5-486BA56E6368}" dt="2023-02-28T20:55:47.819" v="14106" actId="14100"/>
        <pc:sldMkLst>
          <pc:docMk/>
          <pc:sldMk cId="2011408256" sldId="2147470554"/>
        </pc:sldMkLst>
        <pc:spChg chg="del">
          <ac:chgData name="Martin Paver" userId="32a6339f-2e0d-49f9-aa92-871097a95fc2" providerId="ADAL" clId="{A450126B-6A98-482A-BBC5-486BA56E6368}" dt="2023-02-26T08:26:09.977" v="13082" actId="478"/>
          <ac:spMkLst>
            <pc:docMk/>
            <pc:sldMk cId="2011408256" sldId="2147470554"/>
            <ac:spMk id="2" creationId="{0ACC12ED-FEE6-2BBA-27F7-D8AF703DFC1E}"/>
          </ac:spMkLst>
        </pc:spChg>
        <pc:spChg chg="add mod">
          <ac:chgData name="Martin Paver" userId="32a6339f-2e0d-49f9-aa92-871097a95fc2" providerId="ADAL" clId="{A450126B-6A98-482A-BBC5-486BA56E6368}" dt="2023-02-26T09:56:17.098" v="13683" actId="948"/>
          <ac:spMkLst>
            <pc:docMk/>
            <pc:sldMk cId="2011408256" sldId="2147470554"/>
            <ac:spMk id="4" creationId="{98F70058-6A08-2EBE-788F-7C38FC84598F}"/>
          </ac:spMkLst>
        </pc:spChg>
        <pc:spChg chg="add mod">
          <ac:chgData name="Martin Paver" userId="32a6339f-2e0d-49f9-aa92-871097a95fc2" providerId="ADAL" clId="{A450126B-6A98-482A-BBC5-486BA56E6368}" dt="2023-02-26T09:56:35.657" v="13719" actId="20577"/>
          <ac:spMkLst>
            <pc:docMk/>
            <pc:sldMk cId="2011408256" sldId="2147470554"/>
            <ac:spMk id="13" creationId="{9682AAC6-4A47-97E2-445D-BBED2DD32DF8}"/>
          </ac:spMkLst>
        </pc:spChg>
        <pc:spChg chg="add mod ord">
          <ac:chgData name="Martin Paver" userId="32a6339f-2e0d-49f9-aa92-871097a95fc2" providerId="ADAL" clId="{A450126B-6A98-482A-BBC5-486BA56E6368}" dt="2023-02-28T20:55:47.819" v="14106" actId="14100"/>
          <ac:spMkLst>
            <pc:docMk/>
            <pc:sldMk cId="2011408256" sldId="2147470554"/>
            <ac:spMk id="14" creationId="{750BF926-8851-18EA-EE0F-F4445A77DD27}"/>
          </ac:spMkLst>
        </pc:spChg>
        <pc:picChg chg="add mod">
          <ac:chgData name="Martin Paver" userId="32a6339f-2e0d-49f9-aa92-871097a95fc2" providerId="ADAL" clId="{A450126B-6A98-482A-BBC5-486BA56E6368}" dt="2023-02-26T09:53:57.335" v="13529" actId="29295"/>
          <ac:picMkLst>
            <pc:docMk/>
            <pc:sldMk cId="2011408256" sldId="2147470554"/>
            <ac:picMk id="6" creationId="{A95ED4F1-BBDB-3597-C358-6F916C7E574A}"/>
          </ac:picMkLst>
        </pc:picChg>
        <pc:picChg chg="add mod">
          <ac:chgData name="Martin Paver" userId="32a6339f-2e0d-49f9-aa92-871097a95fc2" providerId="ADAL" clId="{A450126B-6A98-482A-BBC5-486BA56E6368}" dt="2023-02-26T09:54:04.535" v="13530" actId="29295"/>
          <ac:picMkLst>
            <pc:docMk/>
            <pc:sldMk cId="2011408256" sldId="2147470554"/>
            <ac:picMk id="8" creationId="{63E14B80-52A7-8C20-0776-0D658AE08607}"/>
          </ac:picMkLst>
        </pc:picChg>
        <pc:picChg chg="add del mod modCrop">
          <ac:chgData name="Martin Paver" userId="32a6339f-2e0d-49f9-aa92-871097a95fc2" providerId="ADAL" clId="{A450126B-6A98-482A-BBC5-486BA56E6368}" dt="2023-02-26T09:40:00.205" v="13506" actId="478"/>
          <ac:picMkLst>
            <pc:docMk/>
            <pc:sldMk cId="2011408256" sldId="2147470554"/>
            <ac:picMk id="10" creationId="{0B5AFCB7-67B2-86E5-2B9C-9CF32BE46EC1}"/>
          </ac:picMkLst>
        </pc:picChg>
        <pc:picChg chg="add mod modCrop">
          <ac:chgData name="Martin Paver" userId="32a6339f-2e0d-49f9-aa92-871097a95fc2" providerId="ADAL" clId="{A450126B-6A98-482A-BBC5-486BA56E6368}" dt="2023-02-26T09:53:42.624" v="13528" actId="29295"/>
          <ac:picMkLst>
            <pc:docMk/>
            <pc:sldMk cId="2011408256" sldId="2147470554"/>
            <ac:picMk id="12" creationId="{722374F3-B7A8-DC86-05AE-151240F8B25B}"/>
          </ac:picMkLst>
        </pc:picChg>
        <pc:picChg chg="add mod">
          <ac:chgData name="Martin Paver" userId="32a6339f-2e0d-49f9-aa92-871097a95fc2" providerId="ADAL" clId="{A450126B-6A98-482A-BBC5-486BA56E6368}" dt="2023-02-26T09:53:17.568" v="13526" actId="167"/>
          <ac:picMkLst>
            <pc:docMk/>
            <pc:sldMk cId="2011408256" sldId="2147470554"/>
            <ac:picMk id="2050" creationId="{B41C6D84-0110-1E95-A9B4-0EEE5097AA03}"/>
          </ac:picMkLst>
        </pc:picChg>
      </pc:sldChg>
      <pc:sldChg chg="add">
        <pc:chgData name="Martin Paver" userId="32a6339f-2e0d-49f9-aa92-871097a95fc2" providerId="ADAL" clId="{A450126B-6A98-482A-BBC5-486BA56E6368}" dt="2023-02-26T10:12:37.697" v="14084"/>
        <pc:sldMkLst>
          <pc:docMk/>
          <pc:sldMk cId="404937472" sldId="2147470555"/>
        </pc:sldMkLst>
      </pc:sldChg>
      <pc:sldChg chg="add">
        <pc:chgData name="Martin Paver" userId="32a6339f-2e0d-49f9-aa92-871097a95fc2" providerId="ADAL" clId="{A450126B-6A98-482A-BBC5-486BA56E6368}" dt="2023-02-26T10:14:04.281" v="14086"/>
        <pc:sldMkLst>
          <pc:docMk/>
          <pc:sldMk cId="2101878477" sldId="2147470556"/>
        </pc:sldMkLst>
      </pc:sldChg>
      <pc:sldMasterChg chg="delSldLayout">
        <pc:chgData name="Martin Paver" userId="32a6339f-2e0d-49f9-aa92-871097a95fc2" providerId="ADAL" clId="{A450126B-6A98-482A-BBC5-486BA56E6368}" dt="2023-02-24T23:16:26.798" v="8877" actId="2696"/>
        <pc:sldMasterMkLst>
          <pc:docMk/>
          <pc:sldMasterMk cId="3563812070" sldId="2147483648"/>
        </pc:sldMasterMkLst>
        <pc:sldLayoutChg chg="del">
          <pc:chgData name="Martin Paver" userId="32a6339f-2e0d-49f9-aa92-871097a95fc2" providerId="ADAL" clId="{A450126B-6A98-482A-BBC5-486BA56E6368}" dt="2023-02-24T23:16:26.798" v="8877" actId="2696"/>
          <pc:sldLayoutMkLst>
            <pc:docMk/>
            <pc:sldMasterMk cId="3563812070" sldId="2147483648"/>
            <pc:sldLayoutMk cId="3577021367" sldId="214748366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C47752-5AAB-38DD-E72C-322A4A056B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46D28B3-A6EF-6CAB-B45E-C19AD1474F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5DEBE2-CF0C-4807-B21C-6EE1C79B1D1D}" type="datetimeFigureOut">
              <a:rPr lang="en-GB" smtClean="0"/>
              <a:t>11/07/2023</a:t>
            </a:fld>
            <a:endParaRPr lang="en-GB"/>
          </a:p>
        </p:txBody>
      </p:sp>
      <p:sp>
        <p:nvSpPr>
          <p:cNvPr id="4" name="Footer Placeholder 3">
            <a:extLst>
              <a:ext uri="{FF2B5EF4-FFF2-40B4-BE49-F238E27FC236}">
                <a16:creationId xmlns:a16="http://schemas.microsoft.com/office/drawing/2014/main" id="{0DF4629A-DAD0-9300-CB35-E099B87CD5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B7498A3-453F-06BB-CD29-DC18227CBD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AD2F17-E9F1-4C61-98E4-6A7784B1DFA0}" type="slidenum">
              <a:rPr lang="en-GB" smtClean="0"/>
              <a:t>‹#›</a:t>
            </a:fld>
            <a:endParaRPr lang="en-GB"/>
          </a:p>
        </p:txBody>
      </p:sp>
    </p:spTree>
    <p:extLst>
      <p:ext uri="{BB962C8B-B14F-4D97-AF65-F5344CB8AC3E}">
        <p14:creationId xmlns:p14="http://schemas.microsoft.com/office/powerpoint/2010/main" val="1227915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49D83-FA3B-40A8-A943-4B8A36614616}" type="datetimeFigureOut">
              <a:rPr lang="en-GB" smtClean="0"/>
              <a:t>11/07/2023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1E2CE-A29F-4051-8885-78C78A358E5F}" type="slidenum">
              <a:rPr lang="en-GB" smtClean="0"/>
              <a:t>‹#›</a:t>
            </a:fld>
            <a:endParaRPr lang="en-GB"/>
          </a:p>
        </p:txBody>
      </p:sp>
    </p:spTree>
    <p:extLst>
      <p:ext uri="{BB962C8B-B14F-4D97-AF65-F5344CB8AC3E}">
        <p14:creationId xmlns:p14="http://schemas.microsoft.com/office/powerpoint/2010/main" val="4055545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E1E2CE-A29F-4051-8885-78C78A358E5F}" type="slidenum">
              <a:rPr lang="en-GB" smtClean="0"/>
              <a:t>1</a:t>
            </a:fld>
            <a:endParaRPr lang="en-GB"/>
          </a:p>
        </p:txBody>
      </p:sp>
    </p:spTree>
    <p:extLst>
      <p:ext uri="{BB962C8B-B14F-4D97-AF65-F5344CB8AC3E}">
        <p14:creationId xmlns:p14="http://schemas.microsoft.com/office/powerpoint/2010/main" val="1612077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E1E2CE-A29F-4051-8885-78C78A358E5F}" type="slidenum">
              <a:rPr lang="en-GB" smtClean="0"/>
              <a:t>2</a:t>
            </a:fld>
            <a:endParaRPr lang="en-GB"/>
          </a:p>
        </p:txBody>
      </p:sp>
    </p:spTree>
    <p:extLst>
      <p:ext uri="{BB962C8B-B14F-4D97-AF65-F5344CB8AC3E}">
        <p14:creationId xmlns:p14="http://schemas.microsoft.com/office/powerpoint/2010/main" val="89972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AE1E2CE-A29F-4051-8885-78C78A358E5F}" type="slidenum">
              <a:rPr lang="en-GB" smtClean="0"/>
              <a:t>5</a:t>
            </a:fld>
            <a:endParaRPr lang="en-GB"/>
          </a:p>
        </p:txBody>
      </p:sp>
    </p:spTree>
    <p:extLst>
      <p:ext uri="{BB962C8B-B14F-4D97-AF65-F5344CB8AC3E}">
        <p14:creationId xmlns:p14="http://schemas.microsoft.com/office/powerpoint/2010/main" val="2442932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E1E2CE-A29F-4051-8885-78C78A358E5F}" type="slidenum">
              <a:rPr lang="en-GB" smtClean="0"/>
              <a:t>8</a:t>
            </a:fld>
            <a:endParaRPr lang="en-GB"/>
          </a:p>
        </p:txBody>
      </p:sp>
    </p:spTree>
    <p:extLst>
      <p:ext uri="{BB962C8B-B14F-4D97-AF65-F5344CB8AC3E}">
        <p14:creationId xmlns:p14="http://schemas.microsoft.com/office/powerpoint/2010/main" val="346047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7/11/2023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6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AE1E2CE-A29F-4051-8885-78C78A358E5F}" type="slidenum">
              <a:rPr lang="en-GB" smtClean="0"/>
              <a:t>14</a:t>
            </a:fld>
            <a:endParaRPr lang="en-GB"/>
          </a:p>
        </p:txBody>
      </p:sp>
    </p:spTree>
    <p:extLst>
      <p:ext uri="{BB962C8B-B14F-4D97-AF65-F5344CB8AC3E}">
        <p14:creationId xmlns:p14="http://schemas.microsoft.com/office/powerpoint/2010/main" val="175013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7/11/2023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729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7/11/2023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2432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E45C-09F3-65F4-1CA6-14086D6B11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5FDA6E-C9C3-9954-3836-5CAC4E70A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E55AF04-18ED-E23D-A9DF-9659DC73FEE4}"/>
              </a:ext>
            </a:extLst>
          </p:cNvPr>
          <p:cNvSpPr>
            <a:spLocks noGrp="1"/>
          </p:cNvSpPr>
          <p:nvPr>
            <p:ph type="dt" sz="half" idx="10"/>
          </p:nvPr>
        </p:nvSpPr>
        <p:spPr>
          <a:xfrm>
            <a:off x="838200" y="6356350"/>
            <a:ext cx="2743200" cy="365125"/>
          </a:xfrm>
          <a:prstGeom prst="rect">
            <a:avLst/>
          </a:prstGeom>
        </p:spPr>
        <p:txBody>
          <a:bodyPr/>
          <a:lstStyle/>
          <a:p>
            <a:fld id="{83781661-4C80-47B4-A661-C1DF8868EA41}" type="datetimeFigureOut">
              <a:rPr lang="en-GB" smtClean="0"/>
              <a:t>11/07/2023</a:t>
            </a:fld>
            <a:endParaRPr lang="en-GB"/>
          </a:p>
        </p:txBody>
      </p:sp>
      <p:sp>
        <p:nvSpPr>
          <p:cNvPr id="5" name="Footer Placeholder 4">
            <a:extLst>
              <a:ext uri="{FF2B5EF4-FFF2-40B4-BE49-F238E27FC236}">
                <a16:creationId xmlns:a16="http://schemas.microsoft.com/office/drawing/2014/main" id="{E0C427BE-F28A-0A17-9F2B-A657988FD13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A42FA7C-26C1-0D74-F01C-B39327303248}"/>
              </a:ext>
            </a:extLst>
          </p:cNvPr>
          <p:cNvSpPr>
            <a:spLocks noGrp="1"/>
          </p:cNvSpPr>
          <p:nvPr>
            <p:ph type="sldNum" sz="quarter" idx="12"/>
          </p:nvPr>
        </p:nvSpPr>
        <p:spPr>
          <a:xfrm>
            <a:off x="8610600" y="6356350"/>
            <a:ext cx="2743200" cy="365125"/>
          </a:xfrm>
          <a:prstGeom prst="rect">
            <a:avLst/>
          </a:prstGeom>
        </p:spPr>
        <p:txBody>
          <a:bodyPr/>
          <a:lstStyle/>
          <a:p>
            <a:fld id="{0F9D59CF-78DF-4C55-850F-F0361D43F608}" type="slidenum">
              <a:rPr lang="en-GB" smtClean="0"/>
              <a:t>‹#›</a:t>
            </a:fld>
            <a:endParaRPr lang="en-GB"/>
          </a:p>
        </p:txBody>
      </p:sp>
    </p:spTree>
    <p:extLst>
      <p:ext uri="{BB962C8B-B14F-4D97-AF65-F5344CB8AC3E}">
        <p14:creationId xmlns:p14="http://schemas.microsoft.com/office/powerpoint/2010/main" val="425307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0012-89C4-620A-DBEF-B631D3CF62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E0B598-9296-62CD-6A1D-797522164E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E4FFEA-B3CB-4C1E-C00B-CDF3270D973D}"/>
              </a:ext>
            </a:extLst>
          </p:cNvPr>
          <p:cNvSpPr>
            <a:spLocks noGrp="1"/>
          </p:cNvSpPr>
          <p:nvPr>
            <p:ph type="dt" sz="half" idx="10"/>
          </p:nvPr>
        </p:nvSpPr>
        <p:spPr>
          <a:xfrm>
            <a:off x="838200" y="6356350"/>
            <a:ext cx="2743200" cy="365125"/>
          </a:xfrm>
          <a:prstGeom prst="rect">
            <a:avLst/>
          </a:prstGeom>
        </p:spPr>
        <p:txBody>
          <a:bodyPr/>
          <a:lstStyle/>
          <a:p>
            <a:fld id="{83781661-4C80-47B4-A661-C1DF8868EA41}" type="datetimeFigureOut">
              <a:rPr lang="en-GB" smtClean="0"/>
              <a:t>11/07/2023</a:t>
            </a:fld>
            <a:endParaRPr lang="en-GB"/>
          </a:p>
        </p:txBody>
      </p:sp>
      <p:sp>
        <p:nvSpPr>
          <p:cNvPr id="5" name="Footer Placeholder 4">
            <a:extLst>
              <a:ext uri="{FF2B5EF4-FFF2-40B4-BE49-F238E27FC236}">
                <a16:creationId xmlns:a16="http://schemas.microsoft.com/office/drawing/2014/main" id="{6B763553-4FE6-6B93-2924-3C0F8DBD51A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F46F621-1EBF-88F1-8BD6-158E4F2B3F43}"/>
              </a:ext>
            </a:extLst>
          </p:cNvPr>
          <p:cNvSpPr>
            <a:spLocks noGrp="1"/>
          </p:cNvSpPr>
          <p:nvPr>
            <p:ph type="sldNum" sz="quarter" idx="12"/>
          </p:nvPr>
        </p:nvSpPr>
        <p:spPr>
          <a:xfrm>
            <a:off x="8610600" y="6356350"/>
            <a:ext cx="2743200" cy="365125"/>
          </a:xfrm>
          <a:prstGeom prst="rect">
            <a:avLst/>
          </a:prstGeom>
        </p:spPr>
        <p:txBody>
          <a:bodyPr/>
          <a:lstStyle/>
          <a:p>
            <a:fld id="{0F9D59CF-78DF-4C55-850F-F0361D43F608}" type="slidenum">
              <a:rPr lang="en-GB" smtClean="0"/>
              <a:t>‹#›</a:t>
            </a:fld>
            <a:endParaRPr lang="en-GB"/>
          </a:p>
        </p:txBody>
      </p:sp>
    </p:spTree>
    <p:extLst>
      <p:ext uri="{BB962C8B-B14F-4D97-AF65-F5344CB8AC3E}">
        <p14:creationId xmlns:p14="http://schemas.microsoft.com/office/powerpoint/2010/main" val="3532481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91E156-7E9E-71DF-1238-15CA78A36A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ADAC4B-9788-2382-B4A1-B98699F952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89194A-EF33-9F02-2921-EAB1DEE1B884}"/>
              </a:ext>
            </a:extLst>
          </p:cNvPr>
          <p:cNvSpPr>
            <a:spLocks noGrp="1"/>
          </p:cNvSpPr>
          <p:nvPr>
            <p:ph type="dt" sz="half" idx="10"/>
          </p:nvPr>
        </p:nvSpPr>
        <p:spPr>
          <a:xfrm>
            <a:off x="838200" y="6356350"/>
            <a:ext cx="2743200" cy="365125"/>
          </a:xfrm>
          <a:prstGeom prst="rect">
            <a:avLst/>
          </a:prstGeom>
        </p:spPr>
        <p:txBody>
          <a:bodyPr/>
          <a:lstStyle/>
          <a:p>
            <a:fld id="{83781661-4C80-47B4-A661-C1DF8868EA41}" type="datetimeFigureOut">
              <a:rPr lang="en-GB" smtClean="0"/>
              <a:t>11/07/2023</a:t>
            </a:fld>
            <a:endParaRPr lang="en-GB"/>
          </a:p>
        </p:txBody>
      </p:sp>
      <p:sp>
        <p:nvSpPr>
          <p:cNvPr id="5" name="Footer Placeholder 4">
            <a:extLst>
              <a:ext uri="{FF2B5EF4-FFF2-40B4-BE49-F238E27FC236}">
                <a16:creationId xmlns:a16="http://schemas.microsoft.com/office/drawing/2014/main" id="{FB317EF7-8789-694A-E1FC-FAADA0EF642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6F86BA9-5072-688A-1780-8E0F957F3DD8}"/>
              </a:ext>
            </a:extLst>
          </p:cNvPr>
          <p:cNvSpPr>
            <a:spLocks noGrp="1"/>
          </p:cNvSpPr>
          <p:nvPr>
            <p:ph type="sldNum" sz="quarter" idx="12"/>
          </p:nvPr>
        </p:nvSpPr>
        <p:spPr>
          <a:xfrm>
            <a:off x="8610600" y="6356350"/>
            <a:ext cx="2743200" cy="365125"/>
          </a:xfrm>
          <a:prstGeom prst="rect">
            <a:avLst/>
          </a:prstGeom>
        </p:spPr>
        <p:txBody>
          <a:bodyPr/>
          <a:lstStyle/>
          <a:p>
            <a:fld id="{0F9D59CF-78DF-4C55-850F-F0361D43F608}" type="slidenum">
              <a:rPr lang="en-GB" smtClean="0"/>
              <a:t>‹#›</a:t>
            </a:fld>
            <a:endParaRPr lang="en-GB"/>
          </a:p>
        </p:txBody>
      </p:sp>
    </p:spTree>
    <p:extLst>
      <p:ext uri="{BB962C8B-B14F-4D97-AF65-F5344CB8AC3E}">
        <p14:creationId xmlns:p14="http://schemas.microsoft.com/office/powerpoint/2010/main" val="192076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8EF132-DEDA-4BB5-A8EA-01E3D8DCFC27}"/>
              </a:ext>
            </a:extLst>
          </p:cNvPr>
          <p:cNvPicPr>
            <a:picLocks noChangeAspect="1"/>
          </p:cNvPicPr>
          <p:nvPr userDrawn="1"/>
        </p:nvPicPr>
        <p:blipFill>
          <a:blip r:embed="rId2">
            <a:grayscl/>
            <a:extLst>
              <a:ext uri="{BEBA8EAE-BF5A-486C-A8C5-ECC9F3942E4B}">
                <a14:imgProps xmlns:a14="http://schemas.microsoft.com/office/drawing/2010/main">
                  <a14:imgLayer r:embed="rId3">
                    <a14:imgEffect>
                      <a14:brightnessContrast bright="-61000" contrast="40000"/>
                    </a14:imgEffect>
                  </a14:imgLayer>
                </a14:imgProps>
              </a:ext>
            </a:extLst>
          </a:blip>
          <a:stretch>
            <a:fillRect/>
          </a:stretch>
        </p:blipFill>
        <p:spPr>
          <a:xfrm>
            <a:off x="0" y="1"/>
            <a:ext cx="12192000" cy="6306030"/>
          </a:xfrm>
          <a:prstGeom prst="rect">
            <a:avLst/>
          </a:prstGeom>
        </p:spPr>
      </p:pic>
      <p:sp>
        <p:nvSpPr>
          <p:cNvPr id="10" name="Rectangle 9">
            <a:extLst>
              <a:ext uri="{FF2B5EF4-FFF2-40B4-BE49-F238E27FC236}">
                <a16:creationId xmlns:a16="http://schemas.microsoft.com/office/drawing/2014/main" id="{B7CBF7F5-4F11-4DC8-B1F7-274A34A4DDEC}"/>
              </a:ext>
            </a:extLst>
          </p:cNvPr>
          <p:cNvSpPr/>
          <p:nvPr userDrawn="1"/>
        </p:nvSpPr>
        <p:spPr>
          <a:xfrm>
            <a:off x="0" y="0"/>
            <a:ext cx="12192000" cy="6306030"/>
          </a:xfrm>
          <a:prstGeom prst="rect">
            <a:avLst/>
          </a:prstGeom>
          <a:solidFill>
            <a:srgbClr val="0054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ontent Placeholder 2">
            <a:extLst>
              <a:ext uri="{FF2B5EF4-FFF2-40B4-BE49-F238E27FC236}">
                <a16:creationId xmlns:a16="http://schemas.microsoft.com/office/drawing/2014/main" id="{868FFA13-D90B-4279-8225-A1D01D899020}"/>
              </a:ext>
            </a:extLst>
          </p:cNvPr>
          <p:cNvSpPr>
            <a:spLocks noGrp="1"/>
          </p:cNvSpPr>
          <p:nvPr>
            <p:ph idx="20" hasCustomPrompt="1"/>
          </p:nvPr>
        </p:nvSpPr>
        <p:spPr>
          <a:xfrm>
            <a:off x="3685880" y="1494052"/>
            <a:ext cx="8314442" cy="3662410"/>
          </a:xfrm>
        </p:spPr>
        <p:txBody>
          <a:bodyPr/>
          <a:lstStyle>
            <a:lvl1pPr marL="0" indent="0" algn="l">
              <a:buNone/>
              <a:defRPr sz="6000">
                <a:solidFill>
                  <a:schemeClr val="bg1"/>
                </a:solidFill>
              </a:defRPr>
            </a:lvl1pPr>
            <a:lvl2pPr marL="0" indent="0" algn="l">
              <a:buNone/>
              <a:defRPr sz="2400">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a:defRPr>
                <a:solidFill>
                  <a:schemeClr val="bg1"/>
                </a:solidFill>
              </a:defRPr>
            </a:lvl5pPr>
          </a:lstStyle>
          <a:p>
            <a:pPr lvl="0"/>
            <a:r>
              <a:rPr lang="en-US"/>
              <a:t>TITLE</a:t>
            </a:r>
          </a:p>
          <a:p>
            <a:pPr lvl="1"/>
            <a:r>
              <a:rPr lang="en-US"/>
              <a:t>Additional Text</a:t>
            </a:r>
          </a:p>
          <a:p>
            <a:pPr lvl="1"/>
            <a:endParaRPr lang="en-US"/>
          </a:p>
        </p:txBody>
      </p:sp>
      <p:sp>
        <p:nvSpPr>
          <p:cNvPr id="2" name="Rectangle 1">
            <a:extLst>
              <a:ext uri="{FF2B5EF4-FFF2-40B4-BE49-F238E27FC236}">
                <a16:creationId xmlns:a16="http://schemas.microsoft.com/office/drawing/2014/main" id="{8E1FCC2E-D1D7-A82F-EA51-7B345C14F951}"/>
              </a:ext>
            </a:extLst>
          </p:cNvPr>
          <p:cNvSpPr/>
          <p:nvPr userDrawn="1"/>
        </p:nvSpPr>
        <p:spPr>
          <a:xfrm>
            <a:off x="0" y="1"/>
            <a:ext cx="12192000" cy="6306030"/>
          </a:xfrm>
          <a:prstGeom prst="rect">
            <a:avLst/>
          </a:prstGeom>
          <a:gradFill flip="none" rotWithShape="1">
            <a:gsLst>
              <a:gs pos="0">
                <a:srgbClr val="000000">
                  <a:alpha val="34000"/>
                </a:srgbClr>
              </a:gs>
              <a:gs pos="44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84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78C3D9-D8EB-4A2B-95D6-0F1254E426C6}"/>
              </a:ext>
            </a:extLst>
          </p:cNvPr>
          <p:cNvPicPr>
            <a:picLocks noChangeAspect="1"/>
          </p:cNvPicPr>
          <p:nvPr userDrawn="1"/>
        </p:nvPicPr>
        <p:blipFill>
          <a:blip r:embed="rId2">
            <a:grayscl/>
            <a:extLst>
              <a:ext uri="{BEBA8EAE-BF5A-486C-A8C5-ECC9F3942E4B}">
                <a14:imgProps xmlns:a14="http://schemas.microsoft.com/office/drawing/2010/main">
                  <a14:imgLayer r:embed="rId3">
                    <a14:imgEffect>
                      <a14:brightnessContrast bright="-61000" contrast="40000"/>
                    </a14:imgEffect>
                  </a14:imgLayer>
                </a14:imgProps>
              </a:ext>
            </a:extLst>
          </a:blip>
          <a:stretch>
            <a:fillRect/>
          </a:stretch>
        </p:blipFill>
        <p:spPr>
          <a:xfrm>
            <a:off x="6096000" y="-1"/>
            <a:ext cx="6096000" cy="6320117"/>
          </a:xfrm>
          <a:prstGeom prst="rect">
            <a:avLst/>
          </a:prstGeom>
        </p:spPr>
      </p:pic>
      <p:sp>
        <p:nvSpPr>
          <p:cNvPr id="7" name="Rectangle 6">
            <a:extLst>
              <a:ext uri="{FF2B5EF4-FFF2-40B4-BE49-F238E27FC236}">
                <a16:creationId xmlns:a16="http://schemas.microsoft.com/office/drawing/2014/main" id="{89600B88-C496-4091-8886-5C985B9AB469}"/>
              </a:ext>
            </a:extLst>
          </p:cNvPr>
          <p:cNvSpPr/>
          <p:nvPr userDrawn="1"/>
        </p:nvSpPr>
        <p:spPr>
          <a:xfrm>
            <a:off x="6096000" y="-2"/>
            <a:ext cx="6096000" cy="6320118"/>
          </a:xfrm>
          <a:prstGeom prst="rect">
            <a:avLst/>
          </a:prstGeom>
          <a:solidFill>
            <a:srgbClr val="0054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097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964D-B85C-0AE2-6966-1C55EF4B5AC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9B5FCD3-B6EE-DBB2-EF73-FFCAE605E2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7449EF4-7137-9616-29B8-C0FD53FA320B}"/>
              </a:ext>
            </a:extLst>
          </p:cNvPr>
          <p:cNvSpPr>
            <a:spLocks noGrp="1"/>
          </p:cNvSpPr>
          <p:nvPr>
            <p:ph type="dt" sz="half" idx="10"/>
          </p:nvPr>
        </p:nvSpPr>
        <p:spPr>
          <a:xfrm>
            <a:off x="838200" y="6356350"/>
            <a:ext cx="2743200" cy="365125"/>
          </a:xfrm>
          <a:prstGeom prst="rect">
            <a:avLst/>
          </a:prstGeom>
        </p:spPr>
        <p:txBody>
          <a:bodyPr/>
          <a:lstStyle/>
          <a:p>
            <a:fld id="{83781661-4C80-47B4-A661-C1DF8868EA41}" type="datetimeFigureOut">
              <a:rPr lang="en-GB" smtClean="0"/>
              <a:t>11/07/2023</a:t>
            </a:fld>
            <a:endParaRPr lang="en-GB"/>
          </a:p>
        </p:txBody>
      </p:sp>
      <p:sp>
        <p:nvSpPr>
          <p:cNvPr id="5" name="Footer Placeholder 4">
            <a:extLst>
              <a:ext uri="{FF2B5EF4-FFF2-40B4-BE49-F238E27FC236}">
                <a16:creationId xmlns:a16="http://schemas.microsoft.com/office/drawing/2014/main" id="{8A59992B-3ECE-53F5-5AE0-1F325D10A19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0859B46-0474-9CAA-8EBF-D6DCBFC8130F}"/>
              </a:ext>
            </a:extLst>
          </p:cNvPr>
          <p:cNvSpPr>
            <a:spLocks noGrp="1"/>
          </p:cNvSpPr>
          <p:nvPr>
            <p:ph type="sldNum" sz="quarter" idx="12"/>
          </p:nvPr>
        </p:nvSpPr>
        <p:spPr>
          <a:xfrm>
            <a:off x="8610600" y="6356350"/>
            <a:ext cx="2743200" cy="365125"/>
          </a:xfrm>
          <a:prstGeom prst="rect">
            <a:avLst/>
          </a:prstGeom>
        </p:spPr>
        <p:txBody>
          <a:bodyPr/>
          <a:lstStyle/>
          <a:p>
            <a:fld id="{0F9D59CF-78DF-4C55-850F-F0361D43F608}" type="slidenum">
              <a:rPr lang="en-GB" smtClean="0"/>
              <a:t>‹#›</a:t>
            </a:fld>
            <a:endParaRPr lang="en-GB"/>
          </a:p>
        </p:txBody>
      </p:sp>
    </p:spTree>
    <p:extLst>
      <p:ext uri="{BB962C8B-B14F-4D97-AF65-F5344CB8AC3E}">
        <p14:creationId xmlns:p14="http://schemas.microsoft.com/office/powerpoint/2010/main" val="2288669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4281-C1A6-9972-AABF-A4E55A95B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5C85984-E2EA-903F-9DE3-43C618AD5F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6D83A9-868D-81F6-ECF5-C8A296980F1E}"/>
              </a:ext>
            </a:extLst>
          </p:cNvPr>
          <p:cNvSpPr>
            <a:spLocks noGrp="1"/>
          </p:cNvSpPr>
          <p:nvPr>
            <p:ph type="dt" sz="half" idx="10"/>
          </p:nvPr>
        </p:nvSpPr>
        <p:spPr>
          <a:xfrm>
            <a:off x="838200" y="6356350"/>
            <a:ext cx="2743200" cy="365125"/>
          </a:xfrm>
          <a:prstGeom prst="rect">
            <a:avLst/>
          </a:prstGeom>
        </p:spPr>
        <p:txBody>
          <a:bodyPr/>
          <a:lstStyle/>
          <a:p>
            <a:fld id="{83781661-4C80-47B4-A661-C1DF8868EA41}" type="datetimeFigureOut">
              <a:rPr lang="en-GB" smtClean="0"/>
              <a:t>11/07/2023</a:t>
            </a:fld>
            <a:endParaRPr lang="en-GB"/>
          </a:p>
        </p:txBody>
      </p:sp>
      <p:sp>
        <p:nvSpPr>
          <p:cNvPr id="5" name="Footer Placeholder 4">
            <a:extLst>
              <a:ext uri="{FF2B5EF4-FFF2-40B4-BE49-F238E27FC236}">
                <a16:creationId xmlns:a16="http://schemas.microsoft.com/office/drawing/2014/main" id="{D0451BA5-E728-A1C7-3160-D500CF76056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184DA20-38F3-1524-9C67-5829D5BFAC98}"/>
              </a:ext>
            </a:extLst>
          </p:cNvPr>
          <p:cNvSpPr>
            <a:spLocks noGrp="1"/>
          </p:cNvSpPr>
          <p:nvPr>
            <p:ph type="sldNum" sz="quarter" idx="12"/>
          </p:nvPr>
        </p:nvSpPr>
        <p:spPr>
          <a:xfrm>
            <a:off x="8610600" y="6356350"/>
            <a:ext cx="2743200" cy="365125"/>
          </a:xfrm>
          <a:prstGeom prst="rect">
            <a:avLst/>
          </a:prstGeom>
        </p:spPr>
        <p:txBody>
          <a:bodyPr/>
          <a:lstStyle/>
          <a:p>
            <a:fld id="{0F9D59CF-78DF-4C55-850F-F0361D43F608}" type="slidenum">
              <a:rPr lang="en-GB" smtClean="0"/>
              <a:t>‹#›</a:t>
            </a:fld>
            <a:endParaRPr lang="en-GB"/>
          </a:p>
        </p:txBody>
      </p:sp>
    </p:spTree>
    <p:extLst>
      <p:ext uri="{BB962C8B-B14F-4D97-AF65-F5344CB8AC3E}">
        <p14:creationId xmlns:p14="http://schemas.microsoft.com/office/powerpoint/2010/main" val="2875734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EA1C-805F-4B83-C2CB-2B09876099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41CE0C-81A3-C85C-2482-B6F18F9908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E1B16D5-378B-7903-D116-EA675BF0DE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F8FB0E-5906-581C-194B-F4B75138E639}"/>
              </a:ext>
            </a:extLst>
          </p:cNvPr>
          <p:cNvSpPr>
            <a:spLocks noGrp="1"/>
          </p:cNvSpPr>
          <p:nvPr>
            <p:ph type="dt" sz="half" idx="10"/>
          </p:nvPr>
        </p:nvSpPr>
        <p:spPr>
          <a:xfrm>
            <a:off x="838200" y="6356350"/>
            <a:ext cx="2743200" cy="365125"/>
          </a:xfrm>
          <a:prstGeom prst="rect">
            <a:avLst/>
          </a:prstGeom>
        </p:spPr>
        <p:txBody>
          <a:bodyPr/>
          <a:lstStyle/>
          <a:p>
            <a:fld id="{83781661-4C80-47B4-A661-C1DF8868EA41}" type="datetimeFigureOut">
              <a:rPr lang="en-GB" smtClean="0"/>
              <a:t>11/07/2023</a:t>
            </a:fld>
            <a:endParaRPr lang="en-GB"/>
          </a:p>
        </p:txBody>
      </p:sp>
      <p:sp>
        <p:nvSpPr>
          <p:cNvPr id="6" name="Footer Placeholder 5">
            <a:extLst>
              <a:ext uri="{FF2B5EF4-FFF2-40B4-BE49-F238E27FC236}">
                <a16:creationId xmlns:a16="http://schemas.microsoft.com/office/drawing/2014/main" id="{D0F9647F-7DC3-D789-BD7E-78BB0BE8DE8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3088264-E79D-C465-9E5C-26DDA03B19FA}"/>
              </a:ext>
            </a:extLst>
          </p:cNvPr>
          <p:cNvSpPr>
            <a:spLocks noGrp="1"/>
          </p:cNvSpPr>
          <p:nvPr>
            <p:ph type="sldNum" sz="quarter" idx="12"/>
          </p:nvPr>
        </p:nvSpPr>
        <p:spPr>
          <a:xfrm>
            <a:off x="8610600" y="6356350"/>
            <a:ext cx="2743200" cy="365125"/>
          </a:xfrm>
          <a:prstGeom prst="rect">
            <a:avLst/>
          </a:prstGeom>
        </p:spPr>
        <p:txBody>
          <a:bodyPr/>
          <a:lstStyle/>
          <a:p>
            <a:fld id="{0F9D59CF-78DF-4C55-850F-F0361D43F608}" type="slidenum">
              <a:rPr lang="en-GB" smtClean="0"/>
              <a:t>‹#›</a:t>
            </a:fld>
            <a:endParaRPr lang="en-GB"/>
          </a:p>
        </p:txBody>
      </p:sp>
    </p:spTree>
    <p:extLst>
      <p:ext uri="{BB962C8B-B14F-4D97-AF65-F5344CB8AC3E}">
        <p14:creationId xmlns:p14="http://schemas.microsoft.com/office/powerpoint/2010/main" val="1676882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5DF4-1343-5623-A19D-C103F73CEA7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4F1F28-4EC6-0470-E770-9B01E2ADE3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19B66A-D60C-FD71-FC45-014C68D29B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FAAFA10-FC3C-EE2A-8003-81E47CACBF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2EB34-F1DE-16A9-5101-098D0D5786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85F26AD-C855-16BE-C8D5-A465857C0F5F}"/>
              </a:ext>
            </a:extLst>
          </p:cNvPr>
          <p:cNvSpPr>
            <a:spLocks noGrp="1"/>
          </p:cNvSpPr>
          <p:nvPr>
            <p:ph type="dt" sz="half" idx="10"/>
          </p:nvPr>
        </p:nvSpPr>
        <p:spPr>
          <a:xfrm>
            <a:off x="838200" y="6356350"/>
            <a:ext cx="2743200" cy="365125"/>
          </a:xfrm>
          <a:prstGeom prst="rect">
            <a:avLst/>
          </a:prstGeom>
        </p:spPr>
        <p:txBody>
          <a:bodyPr/>
          <a:lstStyle/>
          <a:p>
            <a:fld id="{83781661-4C80-47B4-A661-C1DF8868EA41}" type="datetimeFigureOut">
              <a:rPr lang="en-GB" smtClean="0"/>
              <a:t>11/07/2023</a:t>
            </a:fld>
            <a:endParaRPr lang="en-GB"/>
          </a:p>
        </p:txBody>
      </p:sp>
      <p:sp>
        <p:nvSpPr>
          <p:cNvPr id="8" name="Footer Placeholder 7">
            <a:extLst>
              <a:ext uri="{FF2B5EF4-FFF2-40B4-BE49-F238E27FC236}">
                <a16:creationId xmlns:a16="http://schemas.microsoft.com/office/drawing/2014/main" id="{7AC00DA7-3D89-06B4-3878-CEBBA8E1972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BF2C63BE-9060-6AFA-F64F-5262D6BE96DB}"/>
              </a:ext>
            </a:extLst>
          </p:cNvPr>
          <p:cNvSpPr>
            <a:spLocks noGrp="1"/>
          </p:cNvSpPr>
          <p:nvPr>
            <p:ph type="sldNum" sz="quarter" idx="12"/>
          </p:nvPr>
        </p:nvSpPr>
        <p:spPr>
          <a:xfrm>
            <a:off x="8610600" y="6356350"/>
            <a:ext cx="2743200" cy="365125"/>
          </a:xfrm>
          <a:prstGeom prst="rect">
            <a:avLst/>
          </a:prstGeom>
        </p:spPr>
        <p:txBody>
          <a:bodyPr/>
          <a:lstStyle/>
          <a:p>
            <a:fld id="{0F9D59CF-78DF-4C55-850F-F0361D43F608}" type="slidenum">
              <a:rPr lang="en-GB" smtClean="0"/>
              <a:t>‹#›</a:t>
            </a:fld>
            <a:endParaRPr lang="en-GB"/>
          </a:p>
        </p:txBody>
      </p:sp>
    </p:spTree>
    <p:extLst>
      <p:ext uri="{BB962C8B-B14F-4D97-AF65-F5344CB8AC3E}">
        <p14:creationId xmlns:p14="http://schemas.microsoft.com/office/powerpoint/2010/main" val="2254237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E667-FA00-F369-63D7-B82E38019C1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CDDB6C5-9DF9-E510-D7C3-F33CC3ABCF71}"/>
              </a:ext>
            </a:extLst>
          </p:cNvPr>
          <p:cNvSpPr>
            <a:spLocks noGrp="1"/>
          </p:cNvSpPr>
          <p:nvPr>
            <p:ph type="dt" sz="half" idx="10"/>
          </p:nvPr>
        </p:nvSpPr>
        <p:spPr>
          <a:xfrm>
            <a:off x="838200" y="6356350"/>
            <a:ext cx="2743200" cy="365125"/>
          </a:xfrm>
          <a:prstGeom prst="rect">
            <a:avLst/>
          </a:prstGeom>
        </p:spPr>
        <p:txBody>
          <a:bodyPr/>
          <a:lstStyle/>
          <a:p>
            <a:fld id="{83781661-4C80-47B4-A661-C1DF8868EA41}" type="datetimeFigureOut">
              <a:rPr lang="en-GB" smtClean="0"/>
              <a:t>11/07/2023</a:t>
            </a:fld>
            <a:endParaRPr lang="en-GB"/>
          </a:p>
        </p:txBody>
      </p:sp>
      <p:sp>
        <p:nvSpPr>
          <p:cNvPr id="4" name="Footer Placeholder 3">
            <a:extLst>
              <a:ext uri="{FF2B5EF4-FFF2-40B4-BE49-F238E27FC236}">
                <a16:creationId xmlns:a16="http://schemas.microsoft.com/office/drawing/2014/main" id="{C245CA9E-194A-C0DA-0D76-9DBAD94A9C8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89E4C622-2CC8-C904-244E-34E16BCD143E}"/>
              </a:ext>
            </a:extLst>
          </p:cNvPr>
          <p:cNvSpPr>
            <a:spLocks noGrp="1"/>
          </p:cNvSpPr>
          <p:nvPr>
            <p:ph type="sldNum" sz="quarter" idx="12"/>
          </p:nvPr>
        </p:nvSpPr>
        <p:spPr>
          <a:xfrm>
            <a:off x="8610600" y="6356350"/>
            <a:ext cx="2743200" cy="365125"/>
          </a:xfrm>
          <a:prstGeom prst="rect">
            <a:avLst/>
          </a:prstGeom>
        </p:spPr>
        <p:txBody>
          <a:bodyPr/>
          <a:lstStyle/>
          <a:p>
            <a:fld id="{0F9D59CF-78DF-4C55-850F-F0361D43F608}" type="slidenum">
              <a:rPr lang="en-GB" smtClean="0"/>
              <a:t>‹#›</a:t>
            </a:fld>
            <a:endParaRPr lang="en-GB"/>
          </a:p>
        </p:txBody>
      </p:sp>
    </p:spTree>
    <p:extLst>
      <p:ext uri="{BB962C8B-B14F-4D97-AF65-F5344CB8AC3E}">
        <p14:creationId xmlns:p14="http://schemas.microsoft.com/office/powerpoint/2010/main" val="3470154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C9C35A-C07E-FD84-C4B6-99EAE754DC5C}"/>
              </a:ext>
            </a:extLst>
          </p:cNvPr>
          <p:cNvSpPr>
            <a:spLocks noGrp="1"/>
          </p:cNvSpPr>
          <p:nvPr>
            <p:ph type="dt" sz="half" idx="10"/>
          </p:nvPr>
        </p:nvSpPr>
        <p:spPr>
          <a:xfrm>
            <a:off x="838200" y="6356350"/>
            <a:ext cx="2743200" cy="365125"/>
          </a:xfrm>
          <a:prstGeom prst="rect">
            <a:avLst/>
          </a:prstGeom>
        </p:spPr>
        <p:txBody>
          <a:bodyPr/>
          <a:lstStyle/>
          <a:p>
            <a:fld id="{83781661-4C80-47B4-A661-C1DF8868EA41}" type="datetimeFigureOut">
              <a:rPr lang="en-GB" smtClean="0"/>
              <a:t>11/07/2023</a:t>
            </a:fld>
            <a:endParaRPr lang="en-GB"/>
          </a:p>
        </p:txBody>
      </p:sp>
      <p:sp>
        <p:nvSpPr>
          <p:cNvPr id="3" name="Footer Placeholder 2">
            <a:extLst>
              <a:ext uri="{FF2B5EF4-FFF2-40B4-BE49-F238E27FC236}">
                <a16:creationId xmlns:a16="http://schemas.microsoft.com/office/drawing/2014/main" id="{06E8D912-B7CA-B48C-C127-620A4EDC820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D3B95E71-4864-2D04-E3CB-85718019E179}"/>
              </a:ext>
            </a:extLst>
          </p:cNvPr>
          <p:cNvSpPr>
            <a:spLocks noGrp="1"/>
          </p:cNvSpPr>
          <p:nvPr>
            <p:ph type="sldNum" sz="quarter" idx="12"/>
          </p:nvPr>
        </p:nvSpPr>
        <p:spPr>
          <a:xfrm>
            <a:off x="8610600" y="6356350"/>
            <a:ext cx="2743200" cy="365125"/>
          </a:xfrm>
          <a:prstGeom prst="rect">
            <a:avLst/>
          </a:prstGeom>
        </p:spPr>
        <p:txBody>
          <a:bodyPr/>
          <a:lstStyle/>
          <a:p>
            <a:fld id="{0F9D59CF-78DF-4C55-850F-F0361D43F608}" type="slidenum">
              <a:rPr lang="en-GB" smtClean="0"/>
              <a:t>‹#›</a:t>
            </a:fld>
            <a:endParaRPr lang="en-GB"/>
          </a:p>
        </p:txBody>
      </p:sp>
    </p:spTree>
    <p:extLst>
      <p:ext uri="{BB962C8B-B14F-4D97-AF65-F5344CB8AC3E}">
        <p14:creationId xmlns:p14="http://schemas.microsoft.com/office/powerpoint/2010/main" val="2018705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5405-03B5-FF40-9AF2-0E879126FB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B31629D-1A96-CE24-0A3A-6F4D6588D6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8E908CF-A66C-2E9A-5E74-F214911BF3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007D95-C842-C3AC-99FF-74D31291D494}"/>
              </a:ext>
            </a:extLst>
          </p:cNvPr>
          <p:cNvSpPr>
            <a:spLocks noGrp="1"/>
          </p:cNvSpPr>
          <p:nvPr>
            <p:ph type="dt" sz="half" idx="10"/>
          </p:nvPr>
        </p:nvSpPr>
        <p:spPr>
          <a:xfrm>
            <a:off x="838200" y="6356350"/>
            <a:ext cx="2743200" cy="365125"/>
          </a:xfrm>
          <a:prstGeom prst="rect">
            <a:avLst/>
          </a:prstGeom>
        </p:spPr>
        <p:txBody>
          <a:bodyPr/>
          <a:lstStyle/>
          <a:p>
            <a:fld id="{83781661-4C80-47B4-A661-C1DF8868EA41}" type="datetimeFigureOut">
              <a:rPr lang="en-GB" smtClean="0"/>
              <a:t>11/07/2023</a:t>
            </a:fld>
            <a:endParaRPr lang="en-GB"/>
          </a:p>
        </p:txBody>
      </p:sp>
      <p:sp>
        <p:nvSpPr>
          <p:cNvPr id="6" name="Footer Placeholder 5">
            <a:extLst>
              <a:ext uri="{FF2B5EF4-FFF2-40B4-BE49-F238E27FC236}">
                <a16:creationId xmlns:a16="http://schemas.microsoft.com/office/drawing/2014/main" id="{BEB2E86D-552F-E3D3-A877-F741711962D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352DF99-FD9F-1090-E808-09472C8AD3FC}"/>
              </a:ext>
            </a:extLst>
          </p:cNvPr>
          <p:cNvSpPr>
            <a:spLocks noGrp="1"/>
          </p:cNvSpPr>
          <p:nvPr>
            <p:ph type="sldNum" sz="quarter" idx="12"/>
          </p:nvPr>
        </p:nvSpPr>
        <p:spPr>
          <a:xfrm>
            <a:off x="8610600" y="6356350"/>
            <a:ext cx="2743200" cy="365125"/>
          </a:xfrm>
          <a:prstGeom prst="rect">
            <a:avLst/>
          </a:prstGeom>
        </p:spPr>
        <p:txBody>
          <a:bodyPr/>
          <a:lstStyle/>
          <a:p>
            <a:fld id="{0F9D59CF-78DF-4C55-850F-F0361D43F608}" type="slidenum">
              <a:rPr lang="en-GB" smtClean="0"/>
              <a:t>‹#›</a:t>
            </a:fld>
            <a:endParaRPr lang="en-GB"/>
          </a:p>
        </p:txBody>
      </p:sp>
    </p:spTree>
    <p:extLst>
      <p:ext uri="{BB962C8B-B14F-4D97-AF65-F5344CB8AC3E}">
        <p14:creationId xmlns:p14="http://schemas.microsoft.com/office/powerpoint/2010/main" val="864610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E240-0C7B-2BDB-467D-A61B4291BF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76CE1AF-C35A-E15E-3D84-F1D6851A13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5786DDF-9116-FF57-6033-95C2E5D6C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63AC7-DB25-ECDD-7554-281E03B8A7DA}"/>
              </a:ext>
            </a:extLst>
          </p:cNvPr>
          <p:cNvSpPr>
            <a:spLocks noGrp="1"/>
          </p:cNvSpPr>
          <p:nvPr>
            <p:ph type="dt" sz="half" idx="10"/>
          </p:nvPr>
        </p:nvSpPr>
        <p:spPr>
          <a:xfrm>
            <a:off x="838200" y="6356350"/>
            <a:ext cx="2743200" cy="365125"/>
          </a:xfrm>
          <a:prstGeom prst="rect">
            <a:avLst/>
          </a:prstGeom>
        </p:spPr>
        <p:txBody>
          <a:bodyPr/>
          <a:lstStyle/>
          <a:p>
            <a:fld id="{83781661-4C80-47B4-A661-C1DF8868EA41}" type="datetimeFigureOut">
              <a:rPr lang="en-GB" smtClean="0"/>
              <a:t>11/07/2023</a:t>
            </a:fld>
            <a:endParaRPr lang="en-GB"/>
          </a:p>
        </p:txBody>
      </p:sp>
      <p:sp>
        <p:nvSpPr>
          <p:cNvPr id="6" name="Footer Placeholder 5">
            <a:extLst>
              <a:ext uri="{FF2B5EF4-FFF2-40B4-BE49-F238E27FC236}">
                <a16:creationId xmlns:a16="http://schemas.microsoft.com/office/drawing/2014/main" id="{79708E26-458C-777C-B5FA-4867B2A22BC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EDCD9A7F-F0FC-9A49-F372-0C6185E0EEEC}"/>
              </a:ext>
            </a:extLst>
          </p:cNvPr>
          <p:cNvSpPr>
            <a:spLocks noGrp="1"/>
          </p:cNvSpPr>
          <p:nvPr>
            <p:ph type="sldNum" sz="quarter" idx="12"/>
          </p:nvPr>
        </p:nvSpPr>
        <p:spPr>
          <a:xfrm>
            <a:off x="8610600" y="6356350"/>
            <a:ext cx="2743200" cy="365125"/>
          </a:xfrm>
          <a:prstGeom prst="rect">
            <a:avLst/>
          </a:prstGeom>
        </p:spPr>
        <p:txBody>
          <a:bodyPr/>
          <a:lstStyle/>
          <a:p>
            <a:fld id="{0F9D59CF-78DF-4C55-850F-F0361D43F608}" type="slidenum">
              <a:rPr lang="en-GB" smtClean="0"/>
              <a:t>‹#›</a:t>
            </a:fld>
            <a:endParaRPr lang="en-GB"/>
          </a:p>
        </p:txBody>
      </p:sp>
    </p:spTree>
    <p:extLst>
      <p:ext uri="{BB962C8B-B14F-4D97-AF65-F5344CB8AC3E}">
        <p14:creationId xmlns:p14="http://schemas.microsoft.com/office/powerpoint/2010/main" val="2219609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hyperlink" Target="http://creativecommons.org/licenses/by-sa/4.0/"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FDBB65-D5B6-1016-8939-4AE47040F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528354-9288-0D87-641F-1DBD185E1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descr="A close up of a logo&#10;&#10;Description automatically generated">
            <a:extLst>
              <a:ext uri="{FF2B5EF4-FFF2-40B4-BE49-F238E27FC236}">
                <a16:creationId xmlns:a16="http://schemas.microsoft.com/office/drawing/2014/main" id="{50714FDA-E4DD-D210-FFB3-1A103E5B7C37}"/>
              </a:ext>
            </a:extLst>
          </p:cNvPr>
          <p:cNvPicPr>
            <a:picLocks noChangeAspect="1"/>
          </p:cNvPicPr>
          <p:nvPr userDrawn="1"/>
        </p:nvPicPr>
        <p:blipFill>
          <a:blip r:embed="rId15">
            <a:alphaModFix/>
            <a:extLst>
              <a:ext uri="{28A0092B-C50C-407E-A947-70E740481C1C}">
                <a14:useLocalDpi xmlns:a14="http://schemas.microsoft.com/office/drawing/2010/main" val="0"/>
              </a:ext>
            </a:extLst>
          </a:blip>
          <a:stretch>
            <a:fillRect/>
          </a:stretch>
        </p:blipFill>
        <p:spPr>
          <a:xfrm>
            <a:off x="11152094" y="6313108"/>
            <a:ext cx="941294" cy="476759"/>
          </a:xfrm>
          <a:prstGeom prst="rect">
            <a:avLst/>
          </a:prstGeom>
          <a:effectLst/>
        </p:spPr>
      </p:pic>
      <p:sp>
        <p:nvSpPr>
          <p:cNvPr id="14" name="TextBox 13">
            <a:extLst>
              <a:ext uri="{FF2B5EF4-FFF2-40B4-BE49-F238E27FC236}">
                <a16:creationId xmlns:a16="http://schemas.microsoft.com/office/drawing/2014/main" id="{533D497D-2DCC-AA81-552A-2BFB26DA641A}"/>
              </a:ext>
            </a:extLst>
          </p:cNvPr>
          <p:cNvSpPr txBox="1"/>
          <p:nvPr userDrawn="1"/>
        </p:nvSpPr>
        <p:spPr>
          <a:xfrm>
            <a:off x="925670" y="6424742"/>
            <a:ext cx="3002055" cy="400110"/>
          </a:xfrm>
          <a:prstGeom prst="rect">
            <a:avLst/>
          </a:prstGeom>
          <a:noFill/>
        </p:spPr>
        <p:txBody>
          <a:bodyPr wrap="square">
            <a:spAutoFit/>
          </a:bodyPr>
          <a:lstStyle/>
          <a:p>
            <a:r>
              <a:rPr lang="en-GB" sz="1000" b="0" i="0">
                <a:solidFill>
                  <a:srgbClr val="464646"/>
                </a:solidFill>
                <a:effectLst/>
                <a:latin typeface="+mn-lt"/>
              </a:rPr>
              <a:t>This work is licensed under a </a:t>
            </a:r>
            <a:r>
              <a:rPr lang="en-GB" sz="1000" b="0" i="0" u="none" strike="noStrike">
                <a:solidFill>
                  <a:srgbClr val="049CCF"/>
                </a:solidFill>
                <a:effectLst/>
                <a:latin typeface="+mn-lt"/>
                <a:hlinkClick r:id="rId16"/>
              </a:rPr>
              <a:t>Creative Commons Attribution-</a:t>
            </a:r>
            <a:r>
              <a:rPr lang="en-GB" sz="1000" b="0" i="0" u="none" strike="noStrike" err="1">
                <a:solidFill>
                  <a:srgbClr val="049CCF"/>
                </a:solidFill>
                <a:effectLst/>
                <a:latin typeface="+mn-lt"/>
                <a:hlinkClick r:id="rId16"/>
              </a:rPr>
              <a:t>ShareAlike</a:t>
            </a:r>
            <a:r>
              <a:rPr lang="en-GB" sz="1000" b="0" i="0" u="none" strike="noStrike">
                <a:solidFill>
                  <a:srgbClr val="049CCF"/>
                </a:solidFill>
                <a:effectLst/>
                <a:latin typeface="+mn-lt"/>
                <a:hlinkClick r:id="rId16"/>
              </a:rPr>
              <a:t> 4.0 International License</a:t>
            </a:r>
            <a:r>
              <a:rPr lang="en-GB" sz="1000" b="0" i="0">
                <a:solidFill>
                  <a:srgbClr val="464646"/>
                </a:solidFill>
                <a:effectLst/>
                <a:latin typeface="+mn-lt"/>
              </a:rPr>
              <a:t>.</a:t>
            </a:r>
            <a:endParaRPr lang="en-GB" sz="1000">
              <a:latin typeface="+mn-lt"/>
            </a:endParaRPr>
          </a:p>
        </p:txBody>
      </p:sp>
      <p:pic>
        <p:nvPicPr>
          <p:cNvPr id="1030" name="Picture 6" descr="Creative Commons Licence">
            <a:extLst>
              <a:ext uri="{FF2B5EF4-FFF2-40B4-BE49-F238E27FC236}">
                <a16:creationId xmlns:a16="http://schemas.microsoft.com/office/drawing/2014/main" id="{A43C3DA1-A5F5-AE08-8C89-D9E15CC02C33}"/>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4273" y="6455031"/>
            <a:ext cx="843077" cy="29699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79B84C33-919A-EE71-6304-8D6F388299E5}"/>
              </a:ext>
            </a:extLst>
          </p:cNvPr>
          <p:cNvCxnSpPr>
            <a:cxnSpLocks/>
          </p:cNvCxnSpPr>
          <p:nvPr userDrawn="1"/>
        </p:nvCxnSpPr>
        <p:spPr>
          <a:xfrm>
            <a:off x="84273" y="6311900"/>
            <a:ext cx="120091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BF0DA9D-8557-C370-045E-99BD48A186ED}"/>
              </a:ext>
            </a:extLst>
          </p:cNvPr>
          <p:cNvPicPr>
            <a:picLocks noChangeAspect="1"/>
          </p:cNvPicPr>
          <p:nvPr userDrawn="1"/>
        </p:nvPicPr>
        <p:blipFill>
          <a:blip r:embed="rId18"/>
          <a:stretch>
            <a:fillRect/>
          </a:stretch>
        </p:blipFill>
        <p:spPr>
          <a:xfrm>
            <a:off x="10457675" y="6345048"/>
            <a:ext cx="725039" cy="512952"/>
          </a:xfrm>
          <a:prstGeom prst="rect">
            <a:avLst/>
          </a:prstGeom>
        </p:spPr>
      </p:pic>
      <p:sp>
        <p:nvSpPr>
          <p:cNvPr id="4" name="Footer Placeholder 4">
            <a:extLst>
              <a:ext uri="{FF2B5EF4-FFF2-40B4-BE49-F238E27FC236}">
                <a16:creationId xmlns:a16="http://schemas.microsoft.com/office/drawing/2014/main" id="{4C6FC02F-C714-8912-3A39-16587F927277}"/>
              </a:ext>
            </a:extLst>
          </p:cNvPr>
          <p:cNvSpPr txBox="1">
            <a:spLocks/>
          </p:cNvSpPr>
          <p:nvPr userDrawn="1"/>
        </p:nvSpPr>
        <p:spPr>
          <a:xfrm>
            <a:off x="6566399" y="621042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50" dirty="0">
                <a:solidFill>
                  <a:schemeClr val="bg1">
                    <a:lumMod val="65000"/>
                  </a:schemeClr>
                </a:solidFill>
                <a:latin typeface="+mn-lt"/>
              </a:rPr>
              <a:t>With contributions from the following organisations</a:t>
            </a:r>
          </a:p>
        </p:txBody>
      </p:sp>
      <p:pic>
        <p:nvPicPr>
          <p:cNvPr id="5" name="Picture 6" descr="East West Rail - Wikipedia">
            <a:extLst>
              <a:ext uri="{FF2B5EF4-FFF2-40B4-BE49-F238E27FC236}">
                <a16:creationId xmlns:a16="http://schemas.microsoft.com/office/drawing/2014/main" id="{55755EDB-01E1-80C3-5DCD-264F973FCC03}"/>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6765701" y="6537296"/>
            <a:ext cx="514378" cy="189069"/>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BDA2DF59-26A7-CEAA-0513-58EFBF251825}"/>
              </a:ext>
            </a:extLst>
          </p:cNvPr>
          <p:cNvSpPr txBox="1">
            <a:spLocks/>
          </p:cNvSpPr>
          <p:nvPr userDrawn="1"/>
        </p:nvSpPr>
        <p:spPr>
          <a:xfrm>
            <a:off x="2723943" y="627222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100" dirty="0">
                <a:solidFill>
                  <a:schemeClr val="bg1">
                    <a:lumMod val="65000"/>
                  </a:schemeClr>
                </a:solidFill>
                <a:latin typeface="+mn-lt"/>
              </a:rPr>
              <a:t>www.projectingsuccess.co.uk</a:t>
            </a:r>
          </a:p>
        </p:txBody>
      </p:sp>
      <p:sp>
        <p:nvSpPr>
          <p:cNvPr id="8" name="TextBox 7">
            <a:extLst>
              <a:ext uri="{FF2B5EF4-FFF2-40B4-BE49-F238E27FC236}">
                <a16:creationId xmlns:a16="http://schemas.microsoft.com/office/drawing/2014/main" id="{2533E927-FBEA-DD3B-B139-28EBCFB2BF8C}"/>
              </a:ext>
            </a:extLst>
          </p:cNvPr>
          <p:cNvSpPr txBox="1"/>
          <p:nvPr userDrawn="1"/>
        </p:nvSpPr>
        <p:spPr>
          <a:xfrm>
            <a:off x="4286656" y="6576158"/>
            <a:ext cx="989373" cy="200055"/>
          </a:xfrm>
          <a:prstGeom prst="rect">
            <a:avLst/>
          </a:prstGeom>
          <a:noFill/>
        </p:spPr>
        <p:txBody>
          <a:bodyPr wrap="none" rtlCol="0">
            <a:spAutoFit/>
          </a:bodyPr>
          <a:lstStyle/>
          <a:p>
            <a:r>
              <a:rPr lang="en-GB" sz="700" kern="1200">
                <a:solidFill>
                  <a:schemeClr val="bg1">
                    <a:lumMod val="65000"/>
                  </a:schemeClr>
                </a:solidFill>
                <a:latin typeface="+mn-lt"/>
                <a:ea typeface="+mn-ea"/>
                <a:cs typeface="+mn-cs"/>
              </a:rPr>
              <a:t>Version 1.0 April 2023</a:t>
            </a:r>
          </a:p>
        </p:txBody>
      </p:sp>
    </p:spTree>
    <p:extLst>
      <p:ext uri="{BB962C8B-B14F-4D97-AF65-F5344CB8AC3E}">
        <p14:creationId xmlns:p14="http://schemas.microsoft.com/office/powerpoint/2010/main" val="3563812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a:extLst>
              <a:ext uri="{FF2B5EF4-FFF2-40B4-BE49-F238E27FC236}">
                <a16:creationId xmlns:a16="http://schemas.microsoft.com/office/drawing/2014/main" id="{49F9BBA5-EBA4-9B9F-AECA-637CA29C4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97038" cy="62970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A569FC-0A5C-4001-C431-EF157846AAD7}"/>
              </a:ext>
            </a:extLst>
          </p:cNvPr>
          <p:cNvSpPr/>
          <p:nvPr/>
        </p:nvSpPr>
        <p:spPr>
          <a:xfrm>
            <a:off x="2690674" y="0"/>
            <a:ext cx="7369441" cy="6270704"/>
          </a:xfrm>
          <a:prstGeom prst="rect">
            <a:avLst/>
          </a:prstGeom>
          <a:gradFill flip="none" rotWithShape="1">
            <a:gsLst>
              <a:gs pos="0">
                <a:srgbClr val="03425B">
                  <a:alpha val="0"/>
                </a:srgbClr>
              </a:gs>
              <a:gs pos="52000">
                <a:srgbClr val="14536C"/>
              </a:gs>
              <a:gs pos="100000">
                <a:srgbClr val="03425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b="1" dirty="0">
              <a:effectLst>
                <a:glow rad="101600">
                  <a:srgbClr val="CBFBFF">
                    <a:alpha val="40000"/>
                  </a:srgbClr>
                </a:glow>
              </a:effectLst>
            </a:endParaRPr>
          </a:p>
        </p:txBody>
      </p:sp>
      <p:sp>
        <p:nvSpPr>
          <p:cNvPr id="19" name="TextBox 18">
            <a:extLst>
              <a:ext uri="{FF2B5EF4-FFF2-40B4-BE49-F238E27FC236}">
                <a16:creationId xmlns:a16="http://schemas.microsoft.com/office/drawing/2014/main" id="{D895D687-A856-437C-E6C6-167A1F2D56CF}"/>
              </a:ext>
            </a:extLst>
          </p:cNvPr>
          <p:cNvSpPr txBox="1"/>
          <p:nvPr/>
        </p:nvSpPr>
        <p:spPr>
          <a:xfrm>
            <a:off x="6637908" y="4458831"/>
            <a:ext cx="5243815" cy="2246769"/>
          </a:xfrm>
          <a:prstGeom prst="rect">
            <a:avLst/>
          </a:prstGeom>
          <a:noFill/>
        </p:spPr>
        <p:txBody>
          <a:bodyPr wrap="square">
            <a:spAutoFit/>
          </a:bodyPr>
          <a:lstStyle/>
          <a:p>
            <a:pPr algn="ctr"/>
            <a:r>
              <a:rPr lang="en-GB" sz="2000" i="0" u="none" strike="noStrike" dirty="0">
                <a:solidFill>
                  <a:srgbClr val="FFFFFF"/>
                </a:solidFill>
                <a:effectLst/>
              </a:rPr>
              <a:t>Using the power of the community to reimagine how we deliver projects through the application of advanced project data analytics and AI</a:t>
            </a:r>
          </a:p>
          <a:p>
            <a:pPr algn="ctr"/>
            <a:endParaRPr lang="en-GB" sz="2000" dirty="0">
              <a:solidFill>
                <a:srgbClr val="FFFFFF"/>
              </a:solidFill>
              <a:effectLst/>
            </a:endParaRPr>
          </a:p>
          <a:p>
            <a:pPr algn="ctr"/>
            <a:r>
              <a:rPr lang="en-GB" sz="2000" i="0" u="none" strike="noStrike" dirty="0">
                <a:solidFill>
                  <a:srgbClr val="FFFFFF"/>
                </a:solidFill>
                <a:effectLst/>
              </a:rPr>
              <a:t>Get involved and unlock your superpowers</a:t>
            </a:r>
          </a:p>
          <a:p>
            <a:pPr algn="ctr"/>
            <a:endParaRPr lang="en-GB" sz="2000" dirty="0">
              <a:solidFill>
                <a:srgbClr val="FFFFFF"/>
              </a:solidFill>
            </a:endParaRPr>
          </a:p>
          <a:p>
            <a:pPr algn="ctr"/>
            <a:endParaRPr lang="en-GB" sz="2000" dirty="0">
              <a:solidFill>
                <a:srgbClr val="FFFFFF"/>
              </a:solidFill>
              <a:effectLst/>
            </a:endParaRPr>
          </a:p>
        </p:txBody>
      </p:sp>
      <p:sp>
        <p:nvSpPr>
          <p:cNvPr id="23" name="TextBox 22">
            <a:extLst>
              <a:ext uri="{FF2B5EF4-FFF2-40B4-BE49-F238E27FC236}">
                <a16:creationId xmlns:a16="http://schemas.microsoft.com/office/drawing/2014/main" id="{41C834F4-BEA6-44DF-38F8-41D3EBEDDEE3}"/>
              </a:ext>
            </a:extLst>
          </p:cNvPr>
          <p:cNvSpPr txBox="1"/>
          <p:nvPr/>
        </p:nvSpPr>
        <p:spPr>
          <a:xfrm>
            <a:off x="6174068" y="251186"/>
            <a:ext cx="5864368" cy="4370427"/>
          </a:xfrm>
          <a:prstGeom prst="rect">
            <a:avLst/>
          </a:prstGeom>
          <a:noFill/>
        </p:spPr>
        <p:txBody>
          <a:bodyPr wrap="square">
            <a:spAutoFit/>
          </a:bodyPr>
          <a:lstStyle/>
          <a:p>
            <a:pPr algn="ctr"/>
            <a:r>
              <a:rPr lang="en-GB" sz="6600" b="1" dirty="0">
                <a:solidFill>
                  <a:schemeClr val="bg1"/>
                </a:solidFill>
                <a:effectLst/>
              </a:rPr>
              <a:t>Visions for 2025</a:t>
            </a:r>
          </a:p>
          <a:p>
            <a:pPr algn="ctr"/>
            <a:endParaRPr lang="en-GB" sz="6600" b="1" dirty="0">
              <a:solidFill>
                <a:schemeClr val="bg1"/>
              </a:solidFill>
              <a:effectLst/>
            </a:endParaRPr>
          </a:p>
          <a:p>
            <a:pPr algn="ctr"/>
            <a:r>
              <a:rPr lang="en-GB" sz="4000" b="1" dirty="0">
                <a:solidFill>
                  <a:srgbClr val="00B0F0"/>
                </a:solidFill>
              </a:rPr>
              <a:t>R</a:t>
            </a:r>
            <a:r>
              <a:rPr lang="en-GB" sz="4000" b="1" dirty="0">
                <a:solidFill>
                  <a:srgbClr val="00B0F0"/>
                </a:solidFill>
                <a:effectLst/>
              </a:rPr>
              <a:t>eimagining </a:t>
            </a:r>
            <a:r>
              <a:rPr lang="en-GB" sz="4000" b="1" dirty="0">
                <a:solidFill>
                  <a:srgbClr val="00B0F0"/>
                </a:solidFill>
              </a:rPr>
              <a:t>Lessons </a:t>
            </a:r>
          </a:p>
          <a:p>
            <a:pPr algn="ctr"/>
            <a:r>
              <a:rPr lang="en-GB" sz="4000" b="1" i="1" dirty="0">
                <a:solidFill>
                  <a:srgbClr val="00B0F0"/>
                </a:solidFill>
              </a:rPr>
              <a:t>[not] </a:t>
            </a:r>
            <a:r>
              <a:rPr lang="en-GB" sz="4000" b="1" dirty="0">
                <a:solidFill>
                  <a:srgbClr val="00B0F0"/>
                </a:solidFill>
              </a:rPr>
              <a:t>Learned</a:t>
            </a:r>
            <a:endParaRPr lang="en-GB" sz="4000" b="1" dirty="0">
              <a:solidFill>
                <a:srgbClr val="00B0F0"/>
              </a:solidFill>
              <a:effectLst/>
            </a:endParaRPr>
          </a:p>
          <a:p>
            <a:pPr algn="ctr"/>
            <a:endParaRPr lang="en-GB" sz="6600" b="1" dirty="0">
              <a:solidFill>
                <a:schemeClr val="bg1"/>
              </a:solidFill>
              <a:effectLst/>
            </a:endParaRPr>
          </a:p>
        </p:txBody>
      </p:sp>
    </p:spTree>
    <p:extLst>
      <p:ext uri="{BB962C8B-B14F-4D97-AF65-F5344CB8AC3E}">
        <p14:creationId xmlns:p14="http://schemas.microsoft.com/office/powerpoint/2010/main" val="385322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a:extLst>
              <a:ext uri="{FF2B5EF4-FFF2-40B4-BE49-F238E27FC236}">
                <a16:creationId xmlns:a16="http://schemas.microsoft.com/office/drawing/2014/main" id="{C9419AEE-4DD2-8EA0-90A4-A233F4846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10613" cy="63106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Image">
            <a:extLst>
              <a:ext uri="{FF2B5EF4-FFF2-40B4-BE49-F238E27FC236}">
                <a16:creationId xmlns:a16="http://schemas.microsoft.com/office/drawing/2014/main" id="{95868E42-40AD-3CEE-B5DF-086B5385B2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Rectangle 2">
            <a:extLst>
              <a:ext uri="{FF2B5EF4-FFF2-40B4-BE49-F238E27FC236}">
                <a16:creationId xmlns:a16="http://schemas.microsoft.com/office/drawing/2014/main" id="{A03F3360-7483-3A7E-6E43-BBD753A26F58}"/>
              </a:ext>
            </a:extLst>
          </p:cNvPr>
          <p:cNvSpPr/>
          <p:nvPr/>
        </p:nvSpPr>
        <p:spPr>
          <a:xfrm>
            <a:off x="2185222" y="-1"/>
            <a:ext cx="7369441" cy="6310613"/>
          </a:xfrm>
          <a:prstGeom prst="rect">
            <a:avLst/>
          </a:prstGeom>
          <a:gradFill flip="none" rotWithShape="1">
            <a:gsLst>
              <a:gs pos="0">
                <a:srgbClr val="03425B">
                  <a:alpha val="0"/>
                </a:srgbClr>
              </a:gs>
              <a:gs pos="52000">
                <a:srgbClr val="14536C"/>
              </a:gs>
              <a:gs pos="100000">
                <a:srgbClr val="03425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b="1">
              <a:effectLst>
                <a:glow rad="101600">
                  <a:srgbClr val="CBFBFF">
                    <a:alpha val="40000"/>
                  </a:srgbClr>
                </a:glow>
              </a:effectLst>
            </a:endParaRPr>
          </a:p>
        </p:txBody>
      </p:sp>
      <p:sp>
        <p:nvSpPr>
          <p:cNvPr id="7" name="TextBox 6">
            <a:extLst>
              <a:ext uri="{FF2B5EF4-FFF2-40B4-BE49-F238E27FC236}">
                <a16:creationId xmlns:a16="http://schemas.microsoft.com/office/drawing/2014/main" id="{E7CC62E4-D2A5-615F-9F25-60E222911E10}"/>
              </a:ext>
            </a:extLst>
          </p:cNvPr>
          <p:cNvSpPr txBox="1"/>
          <p:nvPr/>
        </p:nvSpPr>
        <p:spPr>
          <a:xfrm>
            <a:off x="373296" y="1266618"/>
            <a:ext cx="5259141" cy="1107996"/>
          </a:xfrm>
          <a:prstGeom prst="rect">
            <a:avLst/>
          </a:prstGeom>
          <a:noFill/>
        </p:spPr>
        <p:txBody>
          <a:bodyPr wrap="square" lIns="91440" tIns="45720" rIns="91440" bIns="45720" rtlCol="0" anchor="t">
            <a:spAutoFit/>
          </a:bodyPr>
          <a:lstStyle/>
          <a:p>
            <a:pPr algn="ctr"/>
            <a:endParaRPr lang="en-GB" sz="2400" dirty="0">
              <a:solidFill>
                <a:schemeClr val="bg1"/>
              </a:solidFill>
              <a:cs typeface="Calibri"/>
            </a:endParaRPr>
          </a:p>
          <a:p>
            <a:pPr algn="ctr"/>
            <a:endParaRPr lang="en-GB" sz="2400" dirty="0">
              <a:solidFill>
                <a:schemeClr val="bg1"/>
              </a:solidFill>
              <a:cs typeface="Calibri"/>
            </a:endParaRPr>
          </a:p>
          <a:p>
            <a:pPr algn="ctr"/>
            <a:endParaRPr lang="en-GB" dirty="0"/>
          </a:p>
        </p:txBody>
      </p:sp>
      <p:sp>
        <p:nvSpPr>
          <p:cNvPr id="9" name="Content Placeholder 1">
            <a:extLst>
              <a:ext uri="{FF2B5EF4-FFF2-40B4-BE49-F238E27FC236}">
                <a16:creationId xmlns:a16="http://schemas.microsoft.com/office/drawing/2014/main" id="{7FBFF24F-0EFB-D955-2AA8-AF09D828BA7C}"/>
              </a:ext>
            </a:extLst>
          </p:cNvPr>
          <p:cNvSpPr txBox="1">
            <a:spLocks/>
          </p:cNvSpPr>
          <p:nvPr/>
        </p:nvSpPr>
        <p:spPr>
          <a:xfrm>
            <a:off x="5541403" y="218678"/>
            <a:ext cx="6538304" cy="60919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dirty="0">
                <a:solidFill>
                  <a:schemeClr val="bg1"/>
                </a:solidFill>
              </a:rPr>
              <a:t>Helping Senior Leaders to Sleep at Night</a:t>
            </a:r>
          </a:p>
          <a:p>
            <a:pPr marL="0" indent="0">
              <a:buNone/>
            </a:pPr>
            <a:r>
              <a:rPr lang="en-GB" sz="2000" dirty="0">
                <a:solidFill>
                  <a:schemeClr val="bg1"/>
                </a:solidFill>
              </a:rPr>
              <a:t>We leverage our collective experience to avoid the avoidable. This experience may sometime be out of reach of the team, but is available… if we have the capability to curate and access it.</a:t>
            </a:r>
          </a:p>
          <a:p>
            <a:pPr marL="0" indent="0">
              <a:buNone/>
            </a:pPr>
            <a:r>
              <a:rPr lang="en-GB" sz="2000" dirty="0">
                <a:solidFill>
                  <a:schemeClr val="bg1"/>
                </a:solidFill>
              </a:rPr>
              <a:t>We help to surface:</a:t>
            </a:r>
          </a:p>
          <a:p>
            <a:r>
              <a:rPr lang="en-GB" sz="2000" dirty="0">
                <a:solidFill>
                  <a:schemeClr val="bg1"/>
                </a:solidFill>
              </a:rPr>
              <a:t>The evidence to validate our approach and shape our investments to tackle known knowns.  </a:t>
            </a:r>
          </a:p>
          <a:p>
            <a:r>
              <a:rPr lang="en-GB" sz="2000" dirty="0">
                <a:solidFill>
                  <a:schemeClr val="bg1"/>
                </a:solidFill>
              </a:rPr>
              <a:t>The known unknowns. We aware that there is potential for variance. By pooling this experience we make it accessible. </a:t>
            </a:r>
          </a:p>
          <a:p>
            <a:r>
              <a:rPr lang="en-GB" sz="2000" dirty="0">
                <a:solidFill>
                  <a:schemeClr val="bg1"/>
                </a:solidFill>
              </a:rPr>
              <a:t>The unknown unknowns. The things that we haven’t thought of, but the analysis helps us to consider things which haven’t featured on our radar. </a:t>
            </a:r>
          </a:p>
          <a:p>
            <a:pPr marL="0" indent="0">
              <a:buNone/>
            </a:pPr>
            <a:r>
              <a:rPr lang="en-GB" sz="2000" dirty="0">
                <a:solidFill>
                  <a:schemeClr val="bg1"/>
                </a:solidFill>
              </a:rPr>
              <a:t>We unlock our 6</a:t>
            </a:r>
            <a:r>
              <a:rPr lang="en-GB" sz="2000" baseline="30000" dirty="0">
                <a:solidFill>
                  <a:schemeClr val="bg1"/>
                </a:solidFill>
              </a:rPr>
              <a:t>th</a:t>
            </a:r>
            <a:r>
              <a:rPr lang="en-GB" sz="2000" dirty="0">
                <a:solidFill>
                  <a:schemeClr val="bg1"/>
                </a:solidFill>
              </a:rPr>
              <a:t> sense, unleashing new superpowers.</a:t>
            </a:r>
          </a:p>
        </p:txBody>
      </p:sp>
      <p:sp>
        <p:nvSpPr>
          <p:cNvPr id="4" name="AutoShape 4" descr="Image">
            <a:extLst>
              <a:ext uri="{FF2B5EF4-FFF2-40B4-BE49-F238E27FC236}">
                <a16:creationId xmlns:a16="http://schemas.microsoft.com/office/drawing/2014/main" id="{35DBADE3-8EA9-6D85-91E1-FFF76998EC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04937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55C4DCDB-6614-7F9F-5465-706C2F22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7452" y="0"/>
            <a:ext cx="6304547" cy="630454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DE1FD9-1F05-241E-0317-66F6A5D40B7D}"/>
              </a:ext>
            </a:extLst>
          </p:cNvPr>
          <p:cNvSpPr/>
          <p:nvPr/>
        </p:nvSpPr>
        <p:spPr>
          <a:xfrm>
            <a:off x="2137654" y="0"/>
            <a:ext cx="7369441" cy="6310613"/>
          </a:xfrm>
          <a:prstGeom prst="rect">
            <a:avLst/>
          </a:prstGeom>
          <a:gradFill flip="none" rotWithShape="1">
            <a:gsLst>
              <a:gs pos="0">
                <a:srgbClr val="03425B">
                  <a:alpha val="0"/>
                </a:srgbClr>
              </a:gs>
              <a:gs pos="52000">
                <a:srgbClr val="14536C"/>
              </a:gs>
              <a:gs pos="100000">
                <a:srgbClr val="03425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b="1">
              <a:effectLst>
                <a:glow rad="101600">
                  <a:srgbClr val="CBFBFF">
                    <a:alpha val="40000"/>
                  </a:srgbClr>
                </a:glow>
              </a:effectLst>
            </a:endParaRPr>
          </a:p>
        </p:txBody>
      </p:sp>
      <p:sp>
        <p:nvSpPr>
          <p:cNvPr id="2" name="Content Placeholder 1">
            <a:extLst>
              <a:ext uri="{FF2B5EF4-FFF2-40B4-BE49-F238E27FC236}">
                <a16:creationId xmlns:a16="http://schemas.microsoft.com/office/drawing/2014/main" id="{3ADA35B6-506E-2B90-3A62-684DA247491E}"/>
              </a:ext>
            </a:extLst>
          </p:cNvPr>
          <p:cNvSpPr>
            <a:spLocks noGrp="1"/>
          </p:cNvSpPr>
          <p:nvPr>
            <p:ph idx="20"/>
          </p:nvPr>
        </p:nvSpPr>
        <p:spPr>
          <a:xfrm>
            <a:off x="234535" y="345894"/>
            <a:ext cx="6771282" cy="6247411"/>
          </a:xfrm>
        </p:spPr>
        <p:txBody>
          <a:bodyPr>
            <a:normAutofit/>
          </a:bodyPr>
          <a:lstStyle/>
          <a:p>
            <a:r>
              <a:rPr lang="en-GB" dirty="0"/>
              <a:t>We Are Forensic</a:t>
            </a:r>
          </a:p>
          <a:p>
            <a:r>
              <a:rPr lang="en-GB" sz="2000" dirty="0"/>
              <a:t>We separate out:</a:t>
            </a:r>
          </a:p>
          <a:p>
            <a:pPr marL="457200" indent="-457200">
              <a:buAutoNum type="arabicPeriod"/>
            </a:pPr>
            <a:r>
              <a:rPr lang="en-GB" sz="2000" dirty="0"/>
              <a:t>How we capture and leverage our collective experience. </a:t>
            </a:r>
          </a:p>
          <a:p>
            <a:pPr marL="457200" indent="-457200">
              <a:buAutoNum type="arabicPeriod"/>
            </a:pPr>
            <a:r>
              <a:rPr lang="en-GB" sz="2000" dirty="0"/>
              <a:t>Root cause analysis. We move away from a blame culture. </a:t>
            </a:r>
          </a:p>
          <a:p>
            <a:pPr marL="457200" indent="-457200">
              <a:buAutoNum type="arabicPeriod"/>
            </a:pPr>
            <a:r>
              <a:rPr lang="en-GB" sz="2000" dirty="0"/>
              <a:t>Reflective practice. Discussing what happened as a retrospective to encourage us to think before moving on.  </a:t>
            </a:r>
          </a:p>
          <a:p>
            <a:pPr marL="457200" indent="-457200">
              <a:buAutoNum type="arabicPeriod"/>
            </a:pPr>
            <a:r>
              <a:rPr lang="en-GB" sz="2000" dirty="0"/>
              <a:t>Personal vs team vs organisation vs large scale learning. </a:t>
            </a:r>
          </a:p>
          <a:p>
            <a:pPr marL="457200" indent="-457200">
              <a:buAutoNum type="arabicPeriod"/>
            </a:pPr>
            <a:r>
              <a:rPr lang="en-GB" sz="2000" dirty="0"/>
              <a:t>The avoidable from the unpredictable Black Swans. </a:t>
            </a:r>
          </a:p>
          <a:p>
            <a:pPr marL="457200" indent="-457200">
              <a:buAutoNum type="arabicPeriod"/>
            </a:pPr>
            <a:r>
              <a:rPr lang="en-GB" sz="2000" dirty="0"/>
              <a:t>Hard evidence from conjecture. </a:t>
            </a:r>
          </a:p>
          <a:p>
            <a:pPr marL="457200" indent="-457200">
              <a:buAutoNum type="arabicPeriod"/>
            </a:pPr>
            <a:r>
              <a:rPr lang="en-GB" sz="2000" dirty="0"/>
              <a:t>The generic from the specific. We gain insights based on relevance and context. </a:t>
            </a:r>
          </a:p>
          <a:p>
            <a:pPr marL="457200" indent="-457200">
              <a:buAutoNum type="arabicPeriod"/>
            </a:pPr>
            <a:r>
              <a:rPr lang="en-GB" sz="2000" dirty="0"/>
              <a:t>We have evidence to anchor our assessments of impact and probability.  We have to justify why we ignore it. </a:t>
            </a:r>
          </a:p>
          <a:p>
            <a:r>
              <a:rPr lang="en-GB" sz="2000" dirty="0"/>
              <a:t>We change the game. </a:t>
            </a:r>
          </a:p>
          <a:p>
            <a:pPr marL="457200" indent="-457200">
              <a:buAutoNum type="arabicPeriod"/>
            </a:pPr>
            <a:endParaRPr lang="en-GB" sz="2000" dirty="0"/>
          </a:p>
        </p:txBody>
      </p:sp>
    </p:spTree>
    <p:extLst>
      <p:ext uri="{BB962C8B-B14F-4D97-AF65-F5344CB8AC3E}">
        <p14:creationId xmlns:p14="http://schemas.microsoft.com/office/powerpoint/2010/main" val="1557055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6F7371-7D1B-E318-4EF8-64A0292EF737}"/>
              </a:ext>
            </a:extLst>
          </p:cNvPr>
          <p:cNvSpPr>
            <a:spLocks noGrp="1"/>
          </p:cNvSpPr>
          <p:nvPr>
            <p:ph idx="20"/>
          </p:nvPr>
        </p:nvSpPr>
        <p:spPr>
          <a:xfrm>
            <a:off x="361654" y="236752"/>
            <a:ext cx="11580547" cy="1030073"/>
          </a:xfrm>
        </p:spPr>
        <p:txBody>
          <a:bodyPr>
            <a:normAutofit/>
          </a:bodyPr>
          <a:lstStyle/>
          <a:p>
            <a:r>
              <a:rPr lang="en-GB" dirty="0"/>
              <a:t>Moving Beyond Lessons Learned</a:t>
            </a:r>
          </a:p>
        </p:txBody>
      </p:sp>
      <p:sp>
        <p:nvSpPr>
          <p:cNvPr id="5" name="Rectangle: Rounded Corners 4">
            <a:extLst>
              <a:ext uri="{FF2B5EF4-FFF2-40B4-BE49-F238E27FC236}">
                <a16:creationId xmlns:a16="http://schemas.microsoft.com/office/drawing/2014/main" id="{EA7FE155-637B-8184-E580-9FCCF0344CF6}"/>
              </a:ext>
            </a:extLst>
          </p:cNvPr>
          <p:cNvSpPr/>
          <p:nvPr/>
        </p:nvSpPr>
        <p:spPr>
          <a:xfrm>
            <a:off x="495300" y="1504950"/>
            <a:ext cx="3448050" cy="1123950"/>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We curate and pool our collective hard won experience, aligned to defined use cases, to enable experience to be leveraged.</a:t>
            </a:r>
          </a:p>
        </p:txBody>
      </p:sp>
      <p:sp>
        <p:nvSpPr>
          <p:cNvPr id="6" name="Rectangle: Rounded Corners 5">
            <a:extLst>
              <a:ext uri="{FF2B5EF4-FFF2-40B4-BE49-F238E27FC236}">
                <a16:creationId xmlns:a16="http://schemas.microsoft.com/office/drawing/2014/main" id="{606C45F6-F202-E632-7A4B-CDFD5699C37C}"/>
              </a:ext>
            </a:extLst>
          </p:cNvPr>
          <p:cNvSpPr/>
          <p:nvPr/>
        </p:nvSpPr>
        <p:spPr>
          <a:xfrm>
            <a:off x="495300" y="2867025"/>
            <a:ext cx="3448050" cy="1123950"/>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Capture and analyse variance events within the project and across the supply chain. </a:t>
            </a:r>
          </a:p>
        </p:txBody>
      </p:sp>
      <p:sp>
        <p:nvSpPr>
          <p:cNvPr id="7" name="Rectangle: Rounded Corners 6">
            <a:extLst>
              <a:ext uri="{FF2B5EF4-FFF2-40B4-BE49-F238E27FC236}">
                <a16:creationId xmlns:a16="http://schemas.microsoft.com/office/drawing/2014/main" id="{9C1571B7-D6E5-722C-D30C-C889953088CE}"/>
              </a:ext>
            </a:extLst>
          </p:cNvPr>
          <p:cNvSpPr/>
          <p:nvPr/>
        </p:nvSpPr>
        <p:spPr>
          <a:xfrm>
            <a:off x="495300" y="4229100"/>
            <a:ext cx="3448050" cy="1123950"/>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We create a snapshot of the conditions running up to the variance event to enable recall. </a:t>
            </a:r>
          </a:p>
        </p:txBody>
      </p:sp>
      <p:sp>
        <p:nvSpPr>
          <p:cNvPr id="8" name="Rectangle: Rounded Corners 7">
            <a:extLst>
              <a:ext uri="{FF2B5EF4-FFF2-40B4-BE49-F238E27FC236}">
                <a16:creationId xmlns:a16="http://schemas.microsoft.com/office/drawing/2014/main" id="{65D6A069-E2D6-F1A1-0F60-7A4775706E9B}"/>
              </a:ext>
            </a:extLst>
          </p:cNvPr>
          <p:cNvSpPr/>
          <p:nvPr/>
        </p:nvSpPr>
        <p:spPr>
          <a:xfrm>
            <a:off x="8572500" y="1504950"/>
            <a:ext cx="3448050" cy="1123950"/>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Challenge bias and that this time is different. We create the evidence to support assurance.</a:t>
            </a:r>
          </a:p>
        </p:txBody>
      </p:sp>
      <p:sp>
        <p:nvSpPr>
          <p:cNvPr id="9" name="Rectangle: Rounded Corners 8">
            <a:extLst>
              <a:ext uri="{FF2B5EF4-FFF2-40B4-BE49-F238E27FC236}">
                <a16:creationId xmlns:a16="http://schemas.microsoft.com/office/drawing/2014/main" id="{355EEC46-03B0-CBA5-9EC5-F4068F5D0906}"/>
              </a:ext>
            </a:extLst>
          </p:cNvPr>
          <p:cNvSpPr/>
          <p:nvPr/>
        </p:nvSpPr>
        <p:spPr>
          <a:xfrm>
            <a:off x="4533900" y="1504950"/>
            <a:ext cx="3448050" cy="1123950"/>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We help to recall what interventions work best and what didn’t. We shape mitigation. </a:t>
            </a:r>
          </a:p>
        </p:txBody>
      </p:sp>
      <p:sp>
        <p:nvSpPr>
          <p:cNvPr id="10" name="Rectangle: Rounded Corners 9">
            <a:extLst>
              <a:ext uri="{FF2B5EF4-FFF2-40B4-BE49-F238E27FC236}">
                <a16:creationId xmlns:a16="http://schemas.microsoft.com/office/drawing/2014/main" id="{81D50804-28DE-378E-E61B-F2813BFB8AAA}"/>
              </a:ext>
            </a:extLst>
          </p:cNvPr>
          <p:cNvSpPr/>
          <p:nvPr/>
        </p:nvSpPr>
        <p:spPr>
          <a:xfrm>
            <a:off x="4533900" y="2867025"/>
            <a:ext cx="3448050" cy="1123950"/>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We see into the future, moving towards generative scenarios. We create solid foundations for an AI enabled future.  </a:t>
            </a:r>
          </a:p>
        </p:txBody>
      </p:sp>
      <p:sp>
        <p:nvSpPr>
          <p:cNvPr id="11" name="Rectangle: Rounded Corners 10">
            <a:extLst>
              <a:ext uri="{FF2B5EF4-FFF2-40B4-BE49-F238E27FC236}">
                <a16:creationId xmlns:a16="http://schemas.microsoft.com/office/drawing/2014/main" id="{43C60F6B-2595-CFF5-D729-DA0DA0EB2F84}"/>
              </a:ext>
            </a:extLst>
          </p:cNvPr>
          <p:cNvSpPr/>
          <p:nvPr/>
        </p:nvSpPr>
        <p:spPr>
          <a:xfrm>
            <a:off x="4533900" y="4229100"/>
            <a:ext cx="3448050" cy="1123950"/>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Fast forward, pause, rewind. Create a project delivery equivalent of the minority report.</a:t>
            </a:r>
          </a:p>
        </p:txBody>
      </p:sp>
      <p:sp>
        <p:nvSpPr>
          <p:cNvPr id="12" name="Rectangle: Rounded Corners 11">
            <a:extLst>
              <a:ext uri="{FF2B5EF4-FFF2-40B4-BE49-F238E27FC236}">
                <a16:creationId xmlns:a16="http://schemas.microsoft.com/office/drawing/2014/main" id="{7016578B-6CD6-19EB-A620-AEE23360CC2E}"/>
              </a:ext>
            </a:extLst>
          </p:cNvPr>
          <p:cNvSpPr/>
          <p:nvPr/>
        </p:nvSpPr>
        <p:spPr>
          <a:xfrm>
            <a:off x="8572500" y="2867025"/>
            <a:ext cx="3448050" cy="1123950"/>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Predictive analytics. What is around the corner? What have we seen before? How likely is it?</a:t>
            </a:r>
          </a:p>
        </p:txBody>
      </p:sp>
      <p:sp>
        <p:nvSpPr>
          <p:cNvPr id="13" name="Rectangle: Rounded Corners 12">
            <a:extLst>
              <a:ext uri="{FF2B5EF4-FFF2-40B4-BE49-F238E27FC236}">
                <a16:creationId xmlns:a16="http://schemas.microsoft.com/office/drawing/2014/main" id="{20F699BA-686E-C9C9-7353-C2CEC0D8F8AF}"/>
              </a:ext>
            </a:extLst>
          </p:cNvPr>
          <p:cNvSpPr/>
          <p:nvPr/>
        </p:nvSpPr>
        <p:spPr>
          <a:xfrm>
            <a:off x="8572500" y="4229100"/>
            <a:ext cx="3448050" cy="1123950"/>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We enable senior leadership to sleep at night, avoiding the avoidable. </a:t>
            </a:r>
          </a:p>
        </p:txBody>
      </p:sp>
      <p:sp>
        <p:nvSpPr>
          <p:cNvPr id="3" name="TextBox 2">
            <a:extLst>
              <a:ext uri="{FF2B5EF4-FFF2-40B4-BE49-F238E27FC236}">
                <a16:creationId xmlns:a16="http://schemas.microsoft.com/office/drawing/2014/main" id="{2BAC4876-B8FA-9C79-D31B-C9EB0E364E2A}"/>
              </a:ext>
            </a:extLst>
          </p:cNvPr>
          <p:cNvSpPr txBox="1"/>
          <p:nvPr/>
        </p:nvSpPr>
        <p:spPr>
          <a:xfrm>
            <a:off x="2187455" y="5591175"/>
            <a:ext cx="7817090" cy="461665"/>
          </a:xfrm>
          <a:prstGeom prst="rect">
            <a:avLst/>
          </a:prstGeom>
          <a:noFill/>
        </p:spPr>
        <p:txBody>
          <a:bodyPr wrap="square" rtlCol="0">
            <a:spAutoFit/>
          </a:bodyPr>
          <a:lstStyle/>
          <a:p>
            <a:pPr algn="ctr"/>
            <a:r>
              <a:rPr lang="en-GB" sz="2400" dirty="0">
                <a:solidFill>
                  <a:schemeClr val="bg1"/>
                </a:solidFill>
              </a:rPr>
              <a:t>This requires a fundamental change in mindset and approach  </a:t>
            </a:r>
          </a:p>
        </p:txBody>
      </p:sp>
    </p:spTree>
    <p:extLst>
      <p:ext uri="{BB962C8B-B14F-4D97-AF65-F5344CB8AC3E}">
        <p14:creationId xmlns:p14="http://schemas.microsoft.com/office/powerpoint/2010/main" val="1669593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FB0CF-EB8C-43E5-B519-143A18ED8BDE}"/>
              </a:ext>
            </a:extLst>
          </p:cNvPr>
          <p:cNvSpPr/>
          <p:nvPr/>
        </p:nvSpPr>
        <p:spPr>
          <a:xfrm>
            <a:off x="587143" y="1896813"/>
            <a:ext cx="4204016" cy="1886799"/>
          </a:xfrm>
          <a:prstGeom prst="rect">
            <a:avLst/>
          </a:prstGeom>
          <a:solidFill>
            <a:schemeClr val="bg1">
              <a:lumMod val="95000"/>
            </a:schemeClr>
          </a:solidFill>
          <a:ln w="6350" cap="flat" cmpd="sng" algn="ctr">
            <a:noFill/>
            <a:prstDash val="solid"/>
            <a:miter lim="800000"/>
          </a:ln>
          <a:effectLst/>
        </p:spPr>
        <p:txBody>
          <a:bodyPr spcFirstLastPara="0" vert="horz" wrap="square" lIns="93223" tIns="46610" rIns="93223" bIns="46610" numCol="1" spcCol="1270" anchor="t" anchorCtr="0">
            <a:noAutofit/>
          </a:bodyPr>
          <a:lstStyle/>
          <a:p>
            <a:pPr marL="0" marR="0" lvl="0" indent="0" algn="l"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Experimental</a:t>
            </a:r>
          </a:p>
        </p:txBody>
      </p:sp>
      <p:sp>
        <p:nvSpPr>
          <p:cNvPr id="8" name="Rectangle 7">
            <a:extLst>
              <a:ext uri="{FF2B5EF4-FFF2-40B4-BE49-F238E27FC236}">
                <a16:creationId xmlns:a16="http://schemas.microsoft.com/office/drawing/2014/main" id="{FD9D7360-4C7D-4024-B2A8-508E75961EA9}"/>
              </a:ext>
            </a:extLst>
          </p:cNvPr>
          <p:cNvSpPr/>
          <p:nvPr/>
        </p:nvSpPr>
        <p:spPr>
          <a:xfrm>
            <a:off x="4884628" y="1896813"/>
            <a:ext cx="6696989" cy="1886799"/>
          </a:xfrm>
          <a:prstGeom prst="rect">
            <a:avLst/>
          </a:prstGeom>
          <a:solidFill>
            <a:srgbClr val="F2F2F2">
              <a:alpha val="89804"/>
            </a:srgbClr>
          </a:solidFill>
          <a:ln w="6350" cap="flat" cmpd="sng" algn="ctr">
            <a:noFill/>
            <a:prstDash val="solid"/>
            <a:miter lim="800000"/>
          </a:ln>
          <a:effectLst/>
        </p:spPr>
        <p:txBody>
          <a:bodyPr spcFirstLastPara="0" vert="horz" wrap="square" lIns="93223" tIns="46610" rIns="93223" bIns="46610" numCol="1" spcCol="1270" anchor="t" anchorCtr="0">
            <a:noAutofit/>
          </a:bodyPr>
          <a:lstStyle/>
          <a:p>
            <a:pPr marL="0" marR="0" lvl="0" indent="0" algn="r"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Aspirational</a:t>
            </a:r>
          </a:p>
        </p:txBody>
      </p:sp>
      <p:sp>
        <p:nvSpPr>
          <p:cNvPr id="9" name="Rectangle 8">
            <a:extLst>
              <a:ext uri="{FF2B5EF4-FFF2-40B4-BE49-F238E27FC236}">
                <a16:creationId xmlns:a16="http://schemas.microsoft.com/office/drawing/2014/main" id="{3E134976-2423-4E3C-8B10-5C1CC8F4AE19}"/>
              </a:ext>
            </a:extLst>
          </p:cNvPr>
          <p:cNvSpPr/>
          <p:nvPr/>
        </p:nvSpPr>
        <p:spPr>
          <a:xfrm>
            <a:off x="554635" y="3844894"/>
            <a:ext cx="4204016" cy="1941748"/>
          </a:xfrm>
          <a:prstGeom prst="rect">
            <a:avLst/>
          </a:prstGeom>
          <a:solidFill>
            <a:schemeClr val="bg1">
              <a:lumMod val="95000"/>
            </a:schemeClr>
          </a:solidFill>
          <a:ln w="6350" cap="flat" cmpd="sng" algn="ctr">
            <a:noFill/>
            <a:prstDash val="solid"/>
            <a:miter lim="800000"/>
          </a:ln>
          <a:effectLst/>
        </p:spPr>
        <p:txBody>
          <a:bodyPr spcFirstLastPara="0" vert="horz" wrap="square" lIns="93223" tIns="46610" rIns="93223" bIns="46610" numCol="1" spcCol="1270" anchor="b" anchorCtr="0">
            <a:noAutofit/>
          </a:bodyPr>
          <a:lstStyle/>
          <a:p>
            <a:pPr marL="0" marR="0" lvl="0" indent="0" algn="l"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Incremental</a:t>
            </a:r>
          </a:p>
        </p:txBody>
      </p:sp>
      <p:sp>
        <p:nvSpPr>
          <p:cNvPr id="10" name="Rectangle 9">
            <a:extLst>
              <a:ext uri="{FF2B5EF4-FFF2-40B4-BE49-F238E27FC236}">
                <a16:creationId xmlns:a16="http://schemas.microsoft.com/office/drawing/2014/main" id="{8E885A9F-67BE-4E58-A674-82FE857D0231}"/>
              </a:ext>
            </a:extLst>
          </p:cNvPr>
          <p:cNvSpPr/>
          <p:nvPr/>
        </p:nvSpPr>
        <p:spPr>
          <a:xfrm>
            <a:off x="4855821" y="3879450"/>
            <a:ext cx="6686622" cy="1901947"/>
          </a:xfrm>
          <a:prstGeom prst="rect">
            <a:avLst/>
          </a:prstGeom>
          <a:solidFill>
            <a:schemeClr val="bg1">
              <a:lumMod val="95000"/>
            </a:schemeClr>
          </a:solidFill>
          <a:ln w="6350" cap="flat" cmpd="sng" algn="ctr">
            <a:noFill/>
            <a:prstDash val="solid"/>
            <a:miter lim="800000"/>
          </a:ln>
          <a:effectLst/>
        </p:spPr>
        <p:txBody>
          <a:bodyPr spcFirstLastPara="0" vert="horz" wrap="square" lIns="93223" tIns="46610" rIns="93223" bIns="46610" numCol="1" spcCol="1270" anchor="b" anchorCtr="0">
            <a:noAutofit/>
          </a:bodyPr>
          <a:lstStyle/>
          <a:p>
            <a:pPr marL="0" marR="0" lvl="0" indent="0" algn="r"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Evolutionary</a:t>
            </a:r>
          </a:p>
        </p:txBody>
      </p:sp>
      <p:sp>
        <p:nvSpPr>
          <p:cNvPr id="11" name="TextBox 10">
            <a:extLst>
              <a:ext uri="{FF2B5EF4-FFF2-40B4-BE49-F238E27FC236}">
                <a16:creationId xmlns:a16="http://schemas.microsoft.com/office/drawing/2014/main" id="{EAECD53C-397F-4FA3-B40E-6589C856C78E}"/>
              </a:ext>
            </a:extLst>
          </p:cNvPr>
          <p:cNvSpPr txBox="1"/>
          <p:nvPr/>
        </p:nvSpPr>
        <p:spPr>
          <a:xfrm>
            <a:off x="837364" y="966614"/>
            <a:ext cx="3312044" cy="684565"/>
          </a:xfrm>
          <a:prstGeom prst="rect">
            <a:avLst/>
          </a:prstGeom>
          <a:noFill/>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300"/>
              </a:spcAft>
              <a:buClrTx/>
              <a:buSzTx/>
              <a:buFontTx/>
              <a:buNone/>
              <a:tabLst/>
              <a:defRPr/>
            </a:pPr>
            <a:r>
              <a:rPr kumimoji="0" lang="en-GB" sz="12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Horizon 1: Refine</a:t>
            </a:r>
            <a:endParaRPr kumimoji="0" lang="en-GB" sz="11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Improve core process functionality and insights</a:t>
            </a: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 </a:t>
            </a:r>
          </a:p>
        </p:txBody>
      </p:sp>
      <p:cxnSp>
        <p:nvCxnSpPr>
          <p:cNvPr id="14" name="Straight Connector 13">
            <a:extLst>
              <a:ext uri="{FF2B5EF4-FFF2-40B4-BE49-F238E27FC236}">
                <a16:creationId xmlns:a16="http://schemas.microsoft.com/office/drawing/2014/main" id="{B3E2CA1E-BBB7-4295-92EB-B94771EF4E98}"/>
              </a:ext>
            </a:extLst>
          </p:cNvPr>
          <p:cNvCxnSpPr>
            <a:cxnSpLocks/>
          </p:cNvCxnSpPr>
          <p:nvPr/>
        </p:nvCxnSpPr>
        <p:spPr>
          <a:xfrm>
            <a:off x="4134768" y="1072569"/>
            <a:ext cx="0" cy="412882"/>
          </a:xfrm>
          <a:prstGeom prst="line">
            <a:avLst/>
          </a:prstGeom>
          <a:noFill/>
          <a:ln w="12700" cap="flat" cmpd="sng" algn="ctr">
            <a:solidFill>
              <a:schemeClr val="bg1">
                <a:lumMod val="85000"/>
              </a:schemeClr>
            </a:solidFill>
            <a:prstDash val="solid"/>
            <a:miter lim="800000"/>
            <a:headEnd type="none"/>
            <a:tailEnd type="none"/>
          </a:ln>
          <a:effectLst/>
        </p:spPr>
      </p:cxnSp>
      <p:cxnSp>
        <p:nvCxnSpPr>
          <p:cNvPr id="15" name="Straight Connector 14">
            <a:extLst>
              <a:ext uri="{FF2B5EF4-FFF2-40B4-BE49-F238E27FC236}">
                <a16:creationId xmlns:a16="http://schemas.microsoft.com/office/drawing/2014/main" id="{7E54C646-25EC-4397-830D-DB09F91E705A}"/>
              </a:ext>
            </a:extLst>
          </p:cNvPr>
          <p:cNvCxnSpPr>
            <a:cxnSpLocks/>
          </p:cNvCxnSpPr>
          <p:nvPr/>
        </p:nvCxnSpPr>
        <p:spPr>
          <a:xfrm>
            <a:off x="8028608" y="1072569"/>
            <a:ext cx="0" cy="412882"/>
          </a:xfrm>
          <a:prstGeom prst="line">
            <a:avLst/>
          </a:prstGeom>
          <a:noFill/>
          <a:ln w="12700" cap="flat" cmpd="sng" algn="ctr">
            <a:solidFill>
              <a:schemeClr val="bg1">
                <a:lumMod val="85000"/>
              </a:schemeClr>
            </a:solidFill>
            <a:prstDash val="solid"/>
            <a:miter lim="800000"/>
            <a:headEnd type="none"/>
            <a:tailEnd type="none"/>
          </a:ln>
          <a:effectLst/>
        </p:spPr>
      </p:cxnSp>
      <p:sp>
        <p:nvSpPr>
          <p:cNvPr id="16" name="Arrow: Up-Down 15">
            <a:extLst>
              <a:ext uri="{FF2B5EF4-FFF2-40B4-BE49-F238E27FC236}">
                <a16:creationId xmlns:a16="http://schemas.microsoft.com/office/drawing/2014/main" id="{711007A1-884A-476E-BA9B-9488CB98A8BD}"/>
              </a:ext>
            </a:extLst>
          </p:cNvPr>
          <p:cNvSpPr/>
          <p:nvPr/>
        </p:nvSpPr>
        <p:spPr bwMode="auto">
          <a:xfrm rot="5400000">
            <a:off x="5970745" y="-3791201"/>
            <a:ext cx="220103" cy="10988109"/>
          </a:xfrm>
          <a:prstGeom prst="upDownArrow">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Rectangle 17">
            <a:extLst>
              <a:ext uri="{FF2B5EF4-FFF2-40B4-BE49-F238E27FC236}">
                <a16:creationId xmlns:a16="http://schemas.microsoft.com/office/drawing/2014/main" id="{CA4C499B-FD5A-4246-9CD6-788ABCB082F5}"/>
              </a:ext>
            </a:extLst>
          </p:cNvPr>
          <p:cNvSpPr/>
          <p:nvPr/>
        </p:nvSpPr>
        <p:spPr>
          <a:xfrm>
            <a:off x="4790757" y="1559044"/>
            <a:ext cx="2534275" cy="276999"/>
          </a:xfrm>
          <a:prstGeom prst="rect">
            <a:avLst/>
          </a:prstGeom>
          <a:solidFill>
            <a:schemeClr val="bg1"/>
          </a:solid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50"/>
                </a:solidFill>
                <a:effectLst/>
                <a:uLnTx/>
                <a:uFillTx/>
                <a:ea typeface="+mn-ea"/>
                <a:cs typeface="Segoe UI Semibold" panose="020B0702040204020203" pitchFamily="34" charset="0"/>
              </a:rPr>
              <a:t>Disruptive Potential &amp; Value</a:t>
            </a:r>
          </a:p>
        </p:txBody>
      </p:sp>
      <p:sp>
        <p:nvSpPr>
          <p:cNvPr id="46" name="Arrow: Up-Down 45">
            <a:extLst>
              <a:ext uri="{FF2B5EF4-FFF2-40B4-BE49-F238E27FC236}">
                <a16:creationId xmlns:a16="http://schemas.microsoft.com/office/drawing/2014/main" id="{CCE16A78-B0FE-4E17-9AF7-7F5BBF98F427}"/>
              </a:ext>
            </a:extLst>
          </p:cNvPr>
          <p:cNvSpPr/>
          <p:nvPr/>
        </p:nvSpPr>
        <p:spPr bwMode="auto">
          <a:xfrm>
            <a:off x="147733" y="1882990"/>
            <a:ext cx="380652" cy="3909977"/>
          </a:xfrm>
          <a:prstGeom prst="upDownArrow">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itle 121">
            <a:extLst>
              <a:ext uri="{FF2B5EF4-FFF2-40B4-BE49-F238E27FC236}">
                <a16:creationId xmlns:a16="http://schemas.microsoft.com/office/drawing/2014/main" id="{B9BE917D-E0F4-44BB-B29B-D69752D5CF1A}"/>
              </a:ext>
            </a:extLst>
          </p:cNvPr>
          <p:cNvSpPr txBox="1">
            <a:spLocks/>
          </p:cNvSpPr>
          <p:nvPr/>
        </p:nvSpPr>
        <p:spPr>
          <a:xfrm>
            <a:off x="1696658" y="293255"/>
            <a:ext cx="904754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lang="en-CA" sz="3200" dirty="0">
                <a:solidFill>
                  <a:srgbClr val="000000"/>
                </a:solidFill>
                <a:latin typeface="Segoe UI Semibold"/>
                <a:cs typeface="Segoe UI"/>
              </a:rPr>
              <a:t>Reimagining: Lessons Learned </a:t>
            </a:r>
            <a:r>
              <a:rPr kumimoji="0" lang="en-CA" sz="3200" b="0" i="0" u="none" strike="noStrike" kern="1200" cap="none" spc="-50" normalizeH="0" baseline="0" noProof="0" dirty="0">
                <a:ln w="3175">
                  <a:noFill/>
                </a:ln>
                <a:solidFill>
                  <a:srgbClr val="000000"/>
                </a:solidFill>
                <a:effectLst/>
                <a:uLnTx/>
                <a:uFillTx/>
                <a:latin typeface="Segoe UI Semibold"/>
                <a:ea typeface="+mn-ea"/>
                <a:cs typeface="Segoe UI"/>
              </a:rPr>
              <a:t>Personas</a:t>
            </a:r>
            <a:endParaRPr lang="en-IN" sz="3200" b="0" i="0" u="none" strike="noStrike" kern="1200" cap="none" spc="-50" normalizeH="0" baseline="0" noProof="0" dirty="0">
              <a:ln w="3175">
                <a:noFill/>
              </a:ln>
              <a:solidFill>
                <a:srgbClr val="000000"/>
              </a:solidFill>
              <a:effectLst/>
              <a:uLnTx/>
              <a:uFillTx/>
              <a:latin typeface="Segoe UI Semibold"/>
              <a:cs typeface="Segoe UI"/>
            </a:endParaRPr>
          </a:p>
        </p:txBody>
      </p:sp>
      <p:sp>
        <p:nvSpPr>
          <p:cNvPr id="31" name="Arrow: Up-Down 30">
            <a:extLst>
              <a:ext uri="{FF2B5EF4-FFF2-40B4-BE49-F238E27FC236}">
                <a16:creationId xmlns:a16="http://schemas.microsoft.com/office/drawing/2014/main" id="{0909B8D2-4533-82D1-CECE-12AB8F0B4092}"/>
              </a:ext>
            </a:extLst>
          </p:cNvPr>
          <p:cNvSpPr/>
          <p:nvPr/>
        </p:nvSpPr>
        <p:spPr bwMode="auto">
          <a:xfrm rot="5400000">
            <a:off x="5842194" y="517453"/>
            <a:ext cx="431398" cy="10988109"/>
          </a:xfrm>
          <a:prstGeom prst="upDownArrow">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ectangle 33">
            <a:extLst>
              <a:ext uri="{FF2B5EF4-FFF2-40B4-BE49-F238E27FC236}">
                <a16:creationId xmlns:a16="http://schemas.microsoft.com/office/drawing/2014/main" id="{F2125CBA-A6F5-9952-0B27-2CE222C09E8B}"/>
              </a:ext>
            </a:extLst>
          </p:cNvPr>
          <p:cNvSpPr/>
          <p:nvPr/>
        </p:nvSpPr>
        <p:spPr>
          <a:xfrm>
            <a:off x="5081205" y="5859525"/>
            <a:ext cx="1660583" cy="276999"/>
          </a:xfrm>
          <a:prstGeom prst="rect">
            <a:avLst/>
          </a:prstGeom>
          <a:solidFill>
            <a:schemeClr val="bg1"/>
          </a:solid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50"/>
                </a:solidFill>
                <a:effectLst/>
                <a:uLnTx/>
                <a:uFillTx/>
                <a:ea typeface="+mn-ea"/>
                <a:cs typeface="Segoe UI Semibold" panose="020B0702040204020203" pitchFamily="34" charset="0"/>
              </a:rPr>
              <a:t>Technology enablers</a:t>
            </a:r>
          </a:p>
        </p:txBody>
      </p:sp>
      <p:sp>
        <p:nvSpPr>
          <p:cNvPr id="35" name="TextBox 34">
            <a:extLst>
              <a:ext uri="{FF2B5EF4-FFF2-40B4-BE49-F238E27FC236}">
                <a16:creationId xmlns:a16="http://schemas.microsoft.com/office/drawing/2014/main" id="{DF25FE9F-5315-434B-C43E-4E1B2B0AE19E}"/>
              </a:ext>
            </a:extLst>
          </p:cNvPr>
          <p:cNvSpPr txBox="1"/>
          <p:nvPr/>
        </p:nvSpPr>
        <p:spPr>
          <a:xfrm>
            <a:off x="6451338" y="5901455"/>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Construction </a:t>
            </a:r>
            <a:r>
              <a:rPr lang="en-GB" sz="800" kern="0">
                <a:solidFill>
                  <a:schemeClr val="bg1"/>
                </a:solidFill>
                <a:cs typeface="Segoe UI Semibold" panose="020B0702040204020203" pitchFamily="34" charset="0"/>
              </a:rPr>
              <a:t>Data Trust</a:t>
            </a:r>
            <a:endPar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endParaRPr>
          </a:p>
        </p:txBody>
      </p:sp>
      <p:sp>
        <p:nvSpPr>
          <p:cNvPr id="36" name="TextBox 35">
            <a:extLst>
              <a:ext uri="{FF2B5EF4-FFF2-40B4-BE49-F238E27FC236}">
                <a16:creationId xmlns:a16="http://schemas.microsoft.com/office/drawing/2014/main" id="{4388AFBC-6B22-A51A-2096-F7AE9D06B402}"/>
              </a:ext>
            </a:extLst>
          </p:cNvPr>
          <p:cNvSpPr txBox="1"/>
          <p:nvPr/>
        </p:nvSpPr>
        <p:spPr>
          <a:xfrm>
            <a:off x="3094169" y="5901951"/>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Machine Learning</a:t>
            </a:r>
          </a:p>
        </p:txBody>
      </p:sp>
      <p:sp>
        <p:nvSpPr>
          <p:cNvPr id="38" name="TextBox 37">
            <a:extLst>
              <a:ext uri="{FF2B5EF4-FFF2-40B4-BE49-F238E27FC236}">
                <a16:creationId xmlns:a16="http://schemas.microsoft.com/office/drawing/2014/main" id="{34B8759F-61CB-6F98-67C8-C3BB4C186945}"/>
              </a:ext>
            </a:extLst>
          </p:cNvPr>
          <p:cNvSpPr txBox="1"/>
          <p:nvPr/>
        </p:nvSpPr>
        <p:spPr>
          <a:xfrm>
            <a:off x="-50624" y="5893981"/>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Power BI</a:t>
            </a:r>
          </a:p>
        </p:txBody>
      </p:sp>
      <p:sp>
        <p:nvSpPr>
          <p:cNvPr id="39" name="TextBox 38">
            <a:extLst>
              <a:ext uri="{FF2B5EF4-FFF2-40B4-BE49-F238E27FC236}">
                <a16:creationId xmlns:a16="http://schemas.microsoft.com/office/drawing/2014/main" id="{AF7D05EE-6E80-AF9E-A096-A2A04BB955E0}"/>
              </a:ext>
            </a:extLst>
          </p:cNvPr>
          <p:cNvSpPr txBox="1"/>
          <p:nvPr/>
        </p:nvSpPr>
        <p:spPr>
          <a:xfrm>
            <a:off x="1185394" y="5903147"/>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Power Automate</a:t>
            </a:r>
          </a:p>
        </p:txBody>
      </p:sp>
      <p:sp>
        <p:nvSpPr>
          <p:cNvPr id="40" name="TextBox 39">
            <a:extLst>
              <a:ext uri="{FF2B5EF4-FFF2-40B4-BE49-F238E27FC236}">
                <a16:creationId xmlns:a16="http://schemas.microsoft.com/office/drawing/2014/main" id="{BDF87DA9-9C92-89FA-2618-637B33016B11}"/>
              </a:ext>
            </a:extLst>
          </p:cNvPr>
          <p:cNvSpPr txBox="1"/>
          <p:nvPr/>
        </p:nvSpPr>
        <p:spPr>
          <a:xfrm>
            <a:off x="8193539" y="5899164"/>
            <a:ext cx="3326254" cy="231349"/>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lang="en-GB" sz="800" kern="0">
                <a:solidFill>
                  <a:schemeClr val="bg1"/>
                </a:solidFill>
                <a:cs typeface="Segoe UI Semibold" panose="020B0702040204020203" pitchFamily="34" charset="0"/>
              </a:rPr>
              <a:t>Aligning data collection/standardisation        Graph databases</a:t>
            </a:r>
            <a:endPar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endParaRPr>
          </a:p>
        </p:txBody>
      </p:sp>
      <p:pic>
        <p:nvPicPr>
          <p:cNvPr id="19" name="Picture 24" descr="Text, logo&#10;&#10;Description automatically generated">
            <a:extLst>
              <a:ext uri="{FF2B5EF4-FFF2-40B4-BE49-F238E27FC236}">
                <a16:creationId xmlns:a16="http://schemas.microsoft.com/office/drawing/2014/main" id="{584FC659-B7D8-8183-A409-1B3236BF40B4}"/>
              </a:ext>
            </a:extLst>
          </p:cNvPr>
          <p:cNvPicPr>
            <a:picLocks noChangeAspect="1"/>
          </p:cNvPicPr>
          <p:nvPr/>
        </p:nvPicPr>
        <p:blipFill>
          <a:blip r:embed="rId3"/>
          <a:stretch>
            <a:fillRect/>
          </a:stretch>
        </p:blipFill>
        <p:spPr>
          <a:xfrm>
            <a:off x="87927" y="73804"/>
            <a:ext cx="1657350" cy="838200"/>
          </a:xfrm>
          <a:prstGeom prst="rect">
            <a:avLst/>
          </a:prstGeom>
        </p:spPr>
      </p:pic>
      <p:sp>
        <p:nvSpPr>
          <p:cNvPr id="42" name="TextBox 41">
            <a:extLst>
              <a:ext uri="{FF2B5EF4-FFF2-40B4-BE49-F238E27FC236}">
                <a16:creationId xmlns:a16="http://schemas.microsoft.com/office/drawing/2014/main" id="{E1475B80-8812-A8C8-3AAB-FC824072592E}"/>
              </a:ext>
            </a:extLst>
          </p:cNvPr>
          <p:cNvSpPr txBox="1"/>
          <p:nvPr/>
        </p:nvSpPr>
        <p:spPr>
          <a:xfrm>
            <a:off x="4319294" y="916496"/>
            <a:ext cx="3553412" cy="684565"/>
          </a:xfrm>
          <a:prstGeom prst="rect">
            <a:avLst/>
          </a:prstGeom>
          <a:noFill/>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300"/>
              </a:spcAft>
              <a:buClrTx/>
              <a:buSzTx/>
              <a:buFontTx/>
              <a:buNone/>
              <a:tabLst/>
              <a:defRPr/>
            </a:pPr>
            <a:r>
              <a:rPr kumimoji="0" lang="en-GB" sz="12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Horizon 2: Enhance</a:t>
            </a:r>
            <a:endParaRPr kumimoji="0" lang="en-GB" sz="11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Introduce new methods and explore a step change in how we work</a:t>
            </a:r>
          </a:p>
        </p:txBody>
      </p:sp>
      <p:sp>
        <p:nvSpPr>
          <p:cNvPr id="43" name="TextBox 42">
            <a:extLst>
              <a:ext uri="{FF2B5EF4-FFF2-40B4-BE49-F238E27FC236}">
                <a16:creationId xmlns:a16="http://schemas.microsoft.com/office/drawing/2014/main" id="{435F95AA-B1D3-48B6-ABA9-1D4241D4BB35}"/>
              </a:ext>
            </a:extLst>
          </p:cNvPr>
          <p:cNvSpPr txBox="1"/>
          <p:nvPr/>
        </p:nvSpPr>
        <p:spPr>
          <a:xfrm>
            <a:off x="7966381" y="936501"/>
            <a:ext cx="3553412" cy="684565"/>
          </a:xfrm>
          <a:prstGeom prst="rect">
            <a:avLst/>
          </a:prstGeom>
          <a:noFill/>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300"/>
              </a:spcAft>
              <a:buClrTx/>
              <a:buSzTx/>
              <a:buFontTx/>
              <a:buNone/>
              <a:tabLst/>
              <a:defRPr/>
            </a:pPr>
            <a:r>
              <a:rPr kumimoji="0" lang="en-GB" sz="12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Horizon 3: Reimagine</a:t>
            </a:r>
            <a:endParaRPr kumimoji="0" lang="en-GB" sz="11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Reimagine the functional process. Integrate data and experiment with high end solutions.</a:t>
            </a:r>
          </a:p>
        </p:txBody>
      </p:sp>
      <p:sp>
        <p:nvSpPr>
          <p:cNvPr id="48" name="Rectangle 47">
            <a:extLst>
              <a:ext uri="{FF2B5EF4-FFF2-40B4-BE49-F238E27FC236}">
                <a16:creationId xmlns:a16="http://schemas.microsoft.com/office/drawing/2014/main" id="{2CE61678-B953-4462-BA92-2C4C75395F86}"/>
              </a:ext>
            </a:extLst>
          </p:cNvPr>
          <p:cNvSpPr/>
          <p:nvPr/>
        </p:nvSpPr>
        <p:spPr>
          <a:xfrm rot="16200000">
            <a:off x="-611303" y="4793358"/>
            <a:ext cx="1886800" cy="276999"/>
          </a:xfrm>
          <a:prstGeom prst="rect">
            <a:avLst/>
          </a:prstGeom>
          <a:no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ea typeface="+mn-ea"/>
                <a:cs typeface="Segoe UI Semibold" panose="020B0702040204020203" pitchFamily="34" charset="0"/>
              </a:rPr>
              <a:t>Existing Business Model</a:t>
            </a:r>
          </a:p>
        </p:txBody>
      </p:sp>
      <p:sp>
        <p:nvSpPr>
          <p:cNvPr id="50" name="Rectangle 49">
            <a:extLst>
              <a:ext uri="{FF2B5EF4-FFF2-40B4-BE49-F238E27FC236}">
                <a16:creationId xmlns:a16="http://schemas.microsoft.com/office/drawing/2014/main" id="{C5E58DD3-4C0D-4058-AF51-8A40AFB5D281}"/>
              </a:ext>
            </a:extLst>
          </p:cNvPr>
          <p:cNvSpPr/>
          <p:nvPr/>
        </p:nvSpPr>
        <p:spPr>
          <a:xfrm rot="16200000">
            <a:off x="-790244" y="2727616"/>
            <a:ext cx="2244686" cy="276999"/>
          </a:xfrm>
          <a:prstGeom prst="rect">
            <a:avLst/>
          </a:prstGeom>
          <a:no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ea typeface="+mn-ea"/>
                <a:cs typeface="Segoe UI Semibold" panose="020B0702040204020203" pitchFamily="34" charset="0"/>
              </a:rPr>
              <a:t>Data Driven Business Model</a:t>
            </a:r>
          </a:p>
        </p:txBody>
      </p:sp>
      <p:sp>
        <p:nvSpPr>
          <p:cNvPr id="47" name="TextBox 46">
            <a:extLst>
              <a:ext uri="{FF2B5EF4-FFF2-40B4-BE49-F238E27FC236}">
                <a16:creationId xmlns:a16="http://schemas.microsoft.com/office/drawing/2014/main" id="{D0828542-FA06-16AB-55C2-AE2625A7A850}"/>
              </a:ext>
            </a:extLst>
          </p:cNvPr>
          <p:cNvSpPr txBox="1"/>
          <p:nvPr/>
        </p:nvSpPr>
        <p:spPr>
          <a:xfrm>
            <a:off x="2157435" y="5901455"/>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Python</a:t>
            </a:r>
          </a:p>
        </p:txBody>
      </p:sp>
      <p:sp>
        <p:nvSpPr>
          <p:cNvPr id="69" name="Rectangle: Rounded Corners 68">
            <a:extLst>
              <a:ext uri="{FF2B5EF4-FFF2-40B4-BE49-F238E27FC236}">
                <a16:creationId xmlns:a16="http://schemas.microsoft.com/office/drawing/2014/main" id="{C93096A1-6D82-C923-4F26-E547500B3F89}"/>
              </a:ext>
            </a:extLst>
          </p:cNvPr>
          <p:cNvSpPr/>
          <p:nvPr/>
        </p:nvSpPr>
        <p:spPr>
          <a:xfrm>
            <a:off x="1146229" y="2749688"/>
            <a:ext cx="1690195" cy="2680764"/>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2357C8CE-66FF-B487-C147-39F7BD7A96F7}"/>
              </a:ext>
            </a:extLst>
          </p:cNvPr>
          <p:cNvSpPr txBox="1"/>
          <p:nvPr/>
        </p:nvSpPr>
        <p:spPr>
          <a:xfrm>
            <a:off x="1126465" y="3843763"/>
            <a:ext cx="587020" cy="246221"/>
          </a:xfrm>
          <a:prstGeom prst="rect">
            <a:avLst/>
          </a:prstGeom>
          <a:noFill/>
        </p:spPr>
        <p:txBody>
          <a:bodyPr wrap="none" rtlCol="0">
            <a:spAutoFit/>
          </a:bodyPr>
          <a:lstStyle/>
          <a:p>
            <a:r>
              <a:rPr lang="en-GB" sz="1000" b="1"/>
              <a:t>Process</a:t>
            </a:r>
          </a:p>
        </p:txBody>
      </p:sp>
      <p:sp>
        <p:nvSpPr>
          <p:cNvPr id="71" name="TextBox 70">
            <a:extLst>
              <a:ext uri="{FF2B5EF4-FFF2-40B4-BE49-F238E27FC236}">
                <a16:creationId xmlns:a16="http://schemas.microsoft.com/office/drawing/2014/main" id="{891C2913-BD36-BEEF-132C-B37918282B69}"/>
              </a:ext>
            </a:extLst>
          </p:cNvPr>
          <p:cNvSpPr txBox="1"/>
          <p:nvPr/>
        </p:nvSpPr>
        <p:spPr>
          <a:xfrm>
            <a:off x="1754951" y="3981668"/>
            <a:ext cx="503664" cy="215444"/>
          </a:xfrm>
          <a:prstGeom prst="rect">
            <a:avLst/>
          </a:prstGeom>
          <a:noFill/>
        </p:spPr>
        <p:txBody>
          <a:bodyPr wrap="none" rtlCol="0">
            <a:spAutoFit/>
          </a:bodyPr>
          <a:lstStyle/>
          <a:p>
            <a:r>
              <a:rPr lang="en-GB" sz="800"/>
              <a:t>Enabler</a:t>
            </a:r>
          </a:p>
        </p:txBody>
      </p:sp>
      <p:sp>
        <p:nvSpPr>
          <p:cNvPr id="72" name="Rectangle: Rounded Corners 71">
            <a:extLst>
              <a:ext uri="{FF2B5EF4-FFF2-40B4-BE49-F238E27FC236}">
                <a16:creationId xmlns:a16="http://schemas.microsoft.com/office/drawing/2014/main" id="{3184E481-23A3-09C8-73BB-8A447718FBD9}"/>
              </a:ext>
            </a:extLst>
          </p:cNvPr>
          <p:cNvSpPr/>
          <p:nvPr/>
        </p:nvSpPr>
        <p:spPr>
          <a:xfrm>
            <a:off x="1930253" y="3951169"/>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TextBox 72">
            <a:extLst>
              <a:ext uri="{FF2B5EF4-FFF2-40B4-BE49-F238E27FC236}">
                <a16:creationId xmlns:a16="http://schemas.microsoft.com/office/drawing/2014/main" id="{9A2E73E4-EFD8-F172-F4E1-6A27BBC661C3}"/>
              </a:ext>
            </a:extLst>
          </p:cNvPr>
          <p:cNvSpPr txBox="1"/>
          <p:nvPr/>
        </p:nvSpPr>
        <p:spPr>
          <a:xfrm>
            <a:off x="2257272" y="3987232"/>
            <a:ext cx="627095" cy="215444"/>
          </a:xfrm>
          <a:prstGeom prst="rect">
            <a:avLst/>
          </a:prstGeom>
          <a:noFill/>
        </p:spPr>
        <p:txBody>
          <a:bodyPr wrap="none" rtlCol="0">
            <a:spAutoFit/>
          </a:bodyPr>
          <a:lstStyle/>
          <a:p>
            <a:r>
              <a:rPr lang="en-GB" sz="800"/>
              <a:t>Core focus</a:t>
            </a:r>
          </a:p>
        </p:txBody>
      </p:sp>
      <p:sp>
        <p:nvSpPr>
          <p:cNvPr id="74" name="Oval 73">
            <a:extLst>
              <a:ext uri="{FF2B5EF4-FFF2-40B4-BE49-F238E27FC236}">
                <a16:creationId xmlns:a16="http://schemas.microsoft.com/office/drawing/2014/main" id="{C04D0B41-2808-5805-A759-F6170C3EF2AC}"/>
              </a:ext>
            </a:extLst>
          </p:cNvPr>
          <p:cNvSpPr/>
          <p:nvPr/>
        </p:nvSpPr>
        <p:spPr>
          <a:xfrm>
            <a:off x="2551575" y="3924699"/>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5ED433B1-3B2A-6B5A-1D1C-5766A7592B72}"/>
              </a:ext>
            </a:extLst>
          </p:cNvPr>
          <p:cNvSpPr txBox="1"/>
          <p:nvPr/>
        </p:nvSpPr>
        <p:spPr>
          <a:xfrm>
            <a:off x="1128843" y="4431776"/>
            <a:ext cx="596638" cy="246221"/>
          </a:xfrm>
          <a:prstGeom prst="rect">
            <a:avLst/>
          </a:prstGeom>
          <a:noFill/>
        </p:spPr>
        <p:txBody>
          <a:bodyPr wrap="none" rtlCol="0">
            <a:spAutoFit/>
          </a:bodyPr>
          <a:lstStyle/>
          <a:p>
            <a:r>
              <a:rPr lang="en-GB" sz="1000" b="1"/>
              <a:t>Insights</a:t>
            </a:r>
          </a:p>
        </p:txBody>
      </p:sp>
      <p:sp>
        <p:nvSpPr>
          <p:cNvPr id="77" name="TextBox 76">
            <a:extLst>
              <a:ext uri="{FF2B5EF4-FFF2-40B4-BE49-F238E27FC236}">
                <a16:creationId xmlns:a16="http://schemas.microsoft.com/office/drawing/2014/main" id="{9CA78320-7E9A-382C-C63E-1BD0D24BAED8}"/>
              </a:ext>
            </a:extLst>
          </p:cNvPr>
          <p:cNvSpPr txBox="1"/>
          <p:nvPr/>
        </p:nvSpPr>
        <p:spPr>
          <a:xfrm>
            <a:off x="1813180" y="4554316"/>
            <a:ext cx="356188" cy="215444"/>
          </a:xfrm>
          <a:prstGeom prst="rect">
            <a:avLst/>
          </a:prstGeom>
          <a:noFill/>
        </p:spPr>
        <p:txBody>
          <a:bodyPr wrap="none" rtlCol="0">
            <a:spAutoFit/>
          </a:bodyPr>
          <a:lstStyle/>
          <a:p>
            <a:r>
              <a:rPr lang="en-GB" sz="800"/>
              <a:t>Low</a:t>
            </a:r>
          </a:p>
        </p:txBody>
      </p:sp>
      <p:sp>
        <p:nvSpPr>
          <p:cNvPr id="78" name="Rectangle: Rounded Corners 77">
            <a:extLst>
              <a:ext uri="{FF2B5EF4-FFF2-40B4-BE49-F238E27FC236}">
                <a16:creationId xmlns:a16="http://schemas.microsoft.com/office/drawing/2014/main" id="{798FE48E-5EE2-11F2-B4BD-B76D261778A1}"/>
              </a:ext>
            </a:extLst>
          </p:cNvPr>
          <p:cNvSpPr/>
          <p:nvPr/>
        </p:nvSpPr>
        <p:spPr>
          <a:xfrm>
            <a:off x="1936738" y="4526078"/>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TextBox 78">
            <a:extLst>
              <a:ext uri="{FF2B5EF4-FFF2-40B4-BE49-F238E27FC236}">
                <a16:creationId xmlns:a16="http://schemas.microsoft.com/office/drawing/2014/main" id="{616A8C14-EB09-A531-80FB-A6C90CB03DAA}"/>
              </a:ext>
            </a:extLst>
          </p:cNvPr>
          <p:cNvSpPr txBox="1"/>
          <p:nvPr/>
        </p:nvSpPr>
        <p:spPr>
          <a:xfrm>
            <a:off x="2466729" y="4563042"/>
            <a:ext cx="375424" cy="215444"/>
          </a:xfrm>
          <a:prstGeom prst="rect">
            <a:avLst/>
          </a:prstGeom>
          <a:noFill/>
        </p:spPr>
        <p:txBody>
          <a:bodyPr wrap="none" rtlCol="0">
            <a:spAutoFit/>
          </a:bodyPr>
          <a:lstStyle/>
          <a:p>
            <a:r>
              <a:rPr lang="en-GB" sz="800"/>
              <a:t>High</a:t>
            </a:r>
          </a:p>
        </p:txBody>
      </p:sp>
      <p:sp>
        <p:nvSpPr>
          <p:cNvPr id="80" name="Oval 79">
            <a:extLst>
              <a:ext uri="{FF2B5EF4-FFF2-40B4-BE49-F238E27FC236}">
                <a16:creationId xmlns:a16="http://schemas.microsoft.com/office/drawing/2014/main" id="{2961D843-0B37-70CE-D405-BAE29BACA496}"/>
              </a:ext>
            </a:extLst>
          </p:cNvPr>
          <p:cNvSpPr/>
          <p:nvPr/>
        </p:nvSpPr>
        <p:spPr>
          <a:xfrm>
            <a:off x="1975037" y="4490360"/>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Box 80">
            <a:extLst>
              <a:ext uri="{FF2B5EF4-FFF2-40B4-BE49-F238E27FC236}">
                <a16:creationId xmlns:a16="http://schemas.microsoft.com/office/drawing/2014/main" id="{380B1B86-9878-4D88-6462-BCF0304CFDDD}"/>
              </a:ext>
            </a:extLst>
          </p:cNvPr>
          <p:cNvSpPr txBox="1"/>
          <p:nvPr/>
        </p:nvSpPr>
        <p:spPr>
          <a:xfrm flipH="1">
            <a:off x="1330004" y="2831034"/>
            <a:ext cx="1370081" cy="600164"/>
          </a:xfrm>
          <a:prstGeom prst="rect">
            <a:avLst/>
          </a:prstGeom>
          <a:noFill/>
        </p:spPr>
        <p:txBody>
          <a:bodyPr wrap="square" rtlCol="0">
            <a:spAutoFit/>
          </a:bodyPr>
          <a:lstStyle/>
          <a:p>
            <a:pPr algn="ctr"/>
            <a:r>
              <a:rPr lang="en-GB" sz="1100" b="1" dirty="0"/>
              <a:t>Project Manager or Knowledge Manager </a:t>
            </a:r>
          </a:p>
        </p:txBody>
      </p:sp>
      <p:sp>
        <p:nvSpPr>
          <p:cNvPr id="82" name="TextBox 81">
            <a:extLst>
              <a:ext uri="{FF2B5EF4-FFF2-40B4-BE49-F238E27FC236}">
                <a16:creationId xmlns:a16="http://schemas.microsoft.com/office/drawing/2014/main" id="{1F52AE3E-B387-6A12-99F7-821A986B4778}"/>
              </a:ext>
            </a:extLst>
          </p:cNvPr>
          <p:cNvSpPr txBox="1"/>
          <p:nvPr/>
        </p:nvSpPr>
        <p:spPr>
          <a:xfrm>
            <a:off x="1127605" y="4745890"/>
            <a:ext cx="442750" cy="246221"/>
          </a:xfrm>
          <a:prstGeom prst="rect">
            <a:avLst/>
          </a:prstGeom>
          <a:noFill/>
        </p:spPr>
        <p:txBody>
          <a:bodyPr wrap="none" rtlCol="0">
            <a:spAutoFit/>
          </a:bodyPr>
          <a:lstStyle/>
          <a:p>
            <a:r>
              <a:rPr lang="en-GB" sz="1000" b="1"/>
              <a:t>Type</a:t>
            </a:r>
          </a:p>
        </p:txBody>
      </p:sp>
      <p:sp>
        <p:nvSpPr>
          <p:cNvPr id="83" name="TextBox 82">
            <a:extLst>
              <a:ext uri="{FF2B5EF4-FFF2-40B4-BE49-F238E27FC236}">
                <a16:creationId xmlns:a16="http://schemas.microsoft.com/office/drawing/2014/main" id="{62783124-5616-A949-D86A-13A57D1EA38C}"/>
              </a:ext>
            </a:extLst>
          </p:cNvPr>
          <p:cNvSpPr txBox="1"/>
          <p:nvPr/>
        </p:nvSpPr>
        <p:spPr>
          <a:xfrm>
            <a:off x="1669964" y="4868149"/>
            <a:ext cx="651140" cy="215444"/>
          </a:xfrm>
          <a:prstGeom prst="rect">
            <a:avLst/>
          </a:prstGeom>
          <a:noFill/>
        </p:spPr>
        <p:txBody>
          <a:bodyPr wrap="none" rtlCol="0">
            <a:spAutoFit/>
          </a:bodyPr>
          <a:lstStyle/>
          <a:p>
            <a:r>
              <a:rPr lang="en-GB" sz="800"/>
              <a:t>Descriptive</a:t>
            </a:r>
          </a:p>
        </p:txBody>
      </p:sp>
      <p:sp>
        <p:nvSpPr>
          <p:cNvPr id="84" name="Rectangle: Rounded Corners 83">
            <a:extLst>
              <a:ext uri="{FF2B5EF4-FFF2-40B4-BE49-F238E27FC236}">
                <a16:creationId xmlns:a16="http://schemas.microsoft.com/office/drawing/2014/main" id="{B46D58DF-B569-F3DA-8244-C0D3593AB223}"/>
              </a:ext>
            </a:extLst>
          </p:cNvPr>
          <p:cNvSpPr/>
          <p:nvPr/>
        </p:nvSpPr>
        <p:spPr>
          <a:xfrm>
            <a:off x="1935500" y="4840192"/>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Box 84">
            <a:extLst>
              <a:ext uri="{FF2B5EF4-FFF2-40B4-BE49-F238E27FC236}">
                <a16:creationId xmlns:a16="http://schemas.microsoft.com/office/drawing/2014/main" id="{EE90967C-E1C4-99AC-2496-4EB4D8797793}"/>
              </a:ext>
            </a:extLst>
          </p:cNvPr>
          <p:cNvSpPr txBox="1"/>
          <p:nvPr/>
        </p:nvSpPr>
        <p:spPr>
          <a:xfrm>
            <a:off x="2327951" y="4868645"/>
            <a:ext cx="601447" cy="215444"/>
          </a:xfrm>
          <a:prstGeom prst="rect">
            <a:avLst/>
          </a:prstGeom>
          <a:noFill/>
        </p:spPr>
        <p:txBody>
          <a:bodyPr wrap="none" rtlCol="0">
            <a:spAutoFit/>
          </a:bodyPr>
          <a:lstStyle/>
          <a:p>
            <a:r>
              <a:rPr lang="en-GB" sz="800"/>
              <a:t>Predictive</a:t>
            </a:r>
          </a:p>
        </p:txBody>
      </p:sp>
      <p:sp>
        <p:nvSpPr>
          <p:cNvPr id="86" name="Oval 85">
            <a:extLst>
              <a:ext uri="{FF2B5EF4-FFF2-40B4-BE49-F238E27FC236}">
                <a16:creationId xmlns:a16="http://schemas.microsoft.com/office/drawing/2014/main" id="{FFA2A1F1-5C98-259B-77F9-DF7CE6D55721}"/>
              </a:ext>
            </a:extLst>
          </p:cNvPr>
          <p:cNvSpPr/>
          <p:nvPr/>
        </p:nvSpPr>
        <p:spPr>
          <a:xfrm>
            <a:off x="1915434" y="4797989"/>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Box 86">
            <a:extLst>
              <a:ext uri="{FF2B5EF4-FFF2-40B4-BE49-F238E27FC236}">
                <a16:creationId xmlns:a16="http://schemas.microsoft.com/office/drawing/2014/main" id="{6D79FAAA-8E3A-38DE-ACA6-AF09FCA6591E}"/>
              </a:ext>
            </a:extLst>
          </p:cNvPr>
          <p:cNvSpPr txBox="1"/>
          <p:nvPr/>
        </p:nvSpPr>
        <p:spPr>
          <a:xfrm>
            <a:off x="1122637" y="5064909"/>
            <a:ext cx="821059" cy="230832"/>
          </a:xfrm>
          <a:prstGeom prst="rect">
            <a:avLst/>
          </a:prstGeom>
          <a:noFill/>
        </p:spPr>
        <p:txBody>
          <a:bodyPr wrap="none" rtlCol="0">
            <a:spAutoFit/>
          </a:bodyPr>
          <a:lstStyle/>
          <a:p>
            <a:r>
              <a:rPr lang="en-GB" sz="900" b="1"/>
              <a:t>Superpowers</a:t>
            </a:r>
          </a:p>
        </p:txBody>
      </p:sp>
      <p:sp>
        <p:nvSpPr>
          <p:cNvPr id="88" name="TextBox 87">
            <a:extLst>
              <a:ext uri="{FF2B5EF4-FFF2-40B4-BE49-F238E27FC236}">
                <a16:creationId xmlns:a16="http://schemas.microsoft.com/office/drawing/2014/main" id="{65A5391D-EC86-F6D2-940C-F4A85617E6F2}"/>
              </a:ext>
            </a:extLst>
          </p:cNvPr>
          <p:cNvSpPr txBox="1"/>
          <p:nvPr/>
        </p:nvSpPr>
        <p:spPr>
          <a:xfrm>
            <a:off x="1806974" y="5187449"/>
            <a:ext cx="356188" cy="215444"/>
          </a:xfrm>
          <a:prstGeom prst="rect">
            <a:avLst/>
          </a:prstGeom>
          <a:noFill/>
        </p:spPr>
        <p:txBody>
          <a:bodyPr wrap="none" rtlCol="0">
            <a:spAutoFit/>
          </a:bodyPr>
          <a:lstStyle/>
          <a:p>
            <a:r>
              <a:rPr lang="en-GB" sz="800"/>
              <a:t>Low</a:t>
            </a:r>
          </a:p>
        </p:txBody>
      </p:sp>
      <p:sp>
        <p:nvSpPr>
          <p:cNvPr id="89" name="Rectangle: Rounded Corners 88">
            <a:extLst>
              <a:ext uri="{FF2B5EF4-FFF2-40B4-BE49-F238E27FC236}">
                <a16:creationId xmlns:a16="http://schemas.microsoft.com/office/drawing/2014/main" id="{1829E188-504D-7D4E-469F-783B0970634C}"/>
              </a:ext>
            </a:extLst>
          </p:cNvPr>
          <p:cNvSpPr/>
          <p:nvPr/>
        </p:nvSpPr>
        <p:spPr>
          <a:xfrm>
            <a:off x="1937017" y="5159211"/>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A92AC2C6-E0E7-936E-DC31-1309F5756D33}"/>
              </a:ext>
            </a:extLst>
          </p:cNvPr>
          <p:cNvSpPr txBox="1"/>
          <p:nvPr/>
        </p:nvSpPr>
        <p:spPr>
          <a:xfrm>
            <a:off x="2428098" y="5196175"/>
            <a:ext cx="375424" cy="215444"/>
          </a:xfrm>
          <a:prstGeom prst="rect">
            <a:avLst/>
          </a:prstGeom>
          <a:noFill/>
        </p:spPr>
        <p:txBody>
          <a:bodyPr wrap="none" rtlCol="0">
            <a:spAutoFit/>
          </a:bodyPr>
          <a:lstStyle/>
          <a:p>
            <a:r>
              <a:rPr lang="en-GB" sz="800"/>
              <a:t>High</a:t>
            </a:r>
          </a:p>
        </p:txBody>
      </p:sp>
      <p:sp>
        <p:nvSpPr>
          <p:cNvPr id="91" name="Oval 90">
            <a:extLst>
              <a:ext uri="{FF2B5EF4-FFF2-40B4-BE49-F238E27FC236}">
                <a16:creationId xmlns:a16="http://schemas.microsoft.com/office/drawing/2014/main" id="{EDBFD210-1217-FD55-F73F-79F358927339}"/>
              </a:ext>
            </a:extLst>
          </p:cNvPr>
          <p:cNvSpPr/>
          <p:nvPr/>
        </p:nvSpPr>
        <p:spPr>
          <a:xfrm>
            <a:off x="1910466" y="5117008"/>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Box 92">
            <a:extLst>
              <a:ext uri="{FF2B5EF4-FFF2-40B4-BE49-F238E27FC236}">
                <a16:creationId xmlns:a16="http://schemas.microsoft.com/office/drawing/2014/main" id="{CE33B93D-1110-5A55-DFE6-DC5D8806CBCA}"/>
              </a:ext>
            </a:extLst>
          </p:cNvPr>
          <p:cNvSpPr txBox="1"/>
          <p:nvPr/>
        </p:nvSpPr>
        <p:spPr>
          <a:xfrm>
            <a:off x="1128484" y="4151608"/>
            <a:ext cx="864339" cy="246221"/>
          </a:xfrm>
          <a:prstGeom prst="rect">
            <a:avLst/>
          </a:prstGeom>
          <a:noFill/>
        </p:spPr>
        <p:txBody>
          <a:bodyPr wrap="none" rtlCol="0">
            <a:spAutoFit/>
          </a:bodyPr>
          <a:lstStyle/>
          <a:p>
            <a:r>
              <a:rPr lang="en-GB" sz="1000" b="1"/>
              <a:t>Value Added</a:t>
            </a:r>
          </a:p>
        </p:txBody>
      </p:sp>
      <p:sp>
        <p:nvSpPr>
          <p:cNvPr id="94" name="TextBox 93">
            <a:extLst>
              <a:ext uri="{FF2B5EF4-FFF2-40B4-BE49-F238E27FC236}">
                <a16:creationId xmlns:a16="http://schemas.microsoft.com/office/drawing/2014/main" id="{D6EC506B-EF78-1926-B75A-26029494FBAE}"/>
              </a:ext>
            </a:extLst>
          </p:cNvPr>
          <p:cNvSpPr txBox="1"/>
          <p:nvPr/>
        </p:nvSpPr>
        <p:spPr>
          <a:xfrm>
            <a:off x="1765865" y="4264086"/>
            <a:ext cx="356188" cy="215444"/>
          </a:xfrm>
          <a:prstGeom prst="rect">
            <a:avLst/>
          </a:prstGeom>
          <a:noFill/>
        </p:spPr>
        <p:txBody>
          <a:bodyPr wrap="none" rtlCol="0">
            <a:spAutoFit/>
          </a:bodyPr>
          <a:lstStyle/>
          <a:p>
            <a:r>
              <a:rPr lang="en-GB" sz="800"/>
              <a:t>Low</a:t>
            </a:r>
          </a:p>
        </p:txBody>
      </p:sp>
      <p:sp>
        <p:nvSpPr>
          <p:cNvPr id="95" name="Rectangle: Rounded Corners 94">
            <a:extLst>
              <a:ext uri="{FF2B5EF4-FFF2-40B4-BE49-F238E27FC236}">
                <a16:creationId xmlns:a16="http://schemas.microsoft.com/office/drawing/2014/main" id="{87B9BAC6-F15D-D285-B123-A7607FBB08E3}"/>
              </a:ext>
            </a:extLst>
          </p:cNvPr>
          <p:cNvSpPr/>
          <p:nvPr/>
        </p:nvSpPr>
        <p:spPr>
          <a:xfrm>
            <a:off x="1934682" y="4220617"/>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TextBox 95">
            <a:extLst>
              <a:ext uri="{FF2B5EF4-FFF2-40B4-BE49-F238E27FC236}">
                <a16:creationId xmlns:a16="http://schemas.microsoft.com/office/drawing/2014/main" id="{F9808BCF-7F47-E02B-9639-58D388C5FBCF}"/>
              </a:ext>
            </a:extLst>
          </p:cNvPr>
          <p:cNvSpPr txBox="1"/>
          <p:nvPr/>
        </p:nvSpPr>
        <p:spPr>
          <a:xfrm>
            <a:off x="2455326" y="4276452"/>
            <a:ext cx="375424" cy="215444"/>
          </a:xfrm>
          <a:prstGeom prst="rect">
            <a:avLst/>
          </a:prstGeom>
          <a:noFill/>
        </p:spPr>
        <p:txBody>
          <a:bodyPr wrap="none" rtlCol="0">
            <a:spAutoFit/>
          </a:bodyPr>
          <a:lstStyle/>
          <a:p>
            <a:r>
              <a:rPr lang="en-GB" sz="800"/>
              <a:t>High</a:t>
            </a:r>
          </a:p>
        </p:txBody>
      </p:sp>
      <p:sp>
        <p:nvSpPr>
          <p:cNvPr id="97" name="Oval 96">
            <a:extLst>
              <a:ext uri="{FF2B5EF4-FFF2-40B4-BE49-F238E27FC236}">
                <a16:creationId xmlns:a16="http://schemas.microsoft.com/office/drawing/2014/main" id="{3B144D7A-F522-76DD-25B0-48E6D694E77C}"/>
              </a:ext>
            </a:extLst>
          </p:cNvPr>
          <p:cNvSpPr/>
          <p:nvPr/>
        </p:nvSpPr>
        <p:spPr>
          <a:xfrm>
            <a:off x="1947936" y="4176034"/>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Rounded Corners 99">
            <a:extLst>
              <a:ext uri="{FF2B5EF4-FFF2-40B4-BE49-F238E27FC236}">
                <a16:creationId xmlns:a16="http://schemas.microsoft.com/office/drawing/2014/main" id="{D43018CB-B8D9-5D02-C1A2-24EA43C00AB7}"/>
              </a:ext>
            </a:extLst>
          </p:cNvPr>
          <p:cNvSpPr/>
          <p:nvPr/>
        </p:nvSpPr>
        <p:spPr>
          <a:xfrm>
            <a:off x="3881955" y="1820379"/>
            <a:ext cx="1690195" cy="2680764"/>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Box 100">
            <a:extLst>
              <a:ext uri="{FF2B5EF4-FFF2-40B4-BE49-F238E27FC236}">
                <a16:creationId xmlns:a16="http://schemas.microsoft.com/office/drawing/2014/main" id="{3E84AACF-2495-119E-3411-1B7CAD8DA0D8}"/>
              </a:ext>
            </a:extLst>
          </p:cNvPr>
          <p:cNvSpPr txBox="1"/>
          <p:nvPr/>
        </p:nvSpPr>
        <p:spPr>
          <a:xfrm>
            <a:off x="3862191" y="2914454"/>
            <a:ext cx="587020" cy="246221"/>
          </a:xfrm>
          <a:prstGeom prst="rect">
            <a:avLst/>
          </a:prstGeom>
          <a:noFill/>
        </p:spPr>
        <p:txBody>
          <a:bodyPr wrap="none" rtlCol="0">
            <a:spAutoFit/>
          </a:bodyPr>
          <a:lstStyle/>
          <a:p>
            <a:r>
              <a:rPr lang="en-GB" sz="1000" b="1"/>
              <a:t>Process</a:t>
            </a:r>
          </a:p>
        </p:txBody>
      </p:sp>
      <p:sp>
        <p:nvSpPr>
          <p:cNvPr id="102" name="TextBox 101">
            <a:extLst>
              <a:ext uri="{FF2B5EF4-FFF2-40B4-BE49-F238E27FC236}">
                <a16:creationId xmlns:a16="http://schemas.microsoft.com/office/drawing/2014/main" id="{192B84C3-BB6C-225D-F40A-3552CD8EAE26}"/>
              </a:ext>
            </a:extLst>
          </p:cNvPr>
          <p:cNvSpPr txBox="1"/>
          <p:nvPr/>
        </p:nvSpPr>
        <p:spPr>
          <a:xfrm>
            <a:off x="4490677" y="3052359"/>
            <a:ext cx="503664" cy="215444"/>
          </a:xfrm>
          <a:prstGeom prst="rect">
            <a:avLst/>
          </a:prstGeom>
          <a:noFill/>
        </p:spPr>
        <p:txBody>
          <a:bodyPr wrap="none" rtlCol="0">
            <a:spAutoFit/>
          </a:bodyPr>
          <a:lstStyle/>
          <a:p>
            <a:r>
              <a:rPr lang="en-GB" sz="800"/>
              <a:t>Enabler</a:t>
            </a:r>
          </a:p>
        </p:txBody>
      </p:sp>
      <p:sp>
        <p:nvSpPr>
          <p:cNvPr id="103" name="Rectangle: Rounded Corners 102">
            <a:extLst>
              <a:ext uri="{FF2B5EF4-FFF2-40B4-BE49-F238E27FC236}">
                <a16:creationId xmlns:a16="http://schemas.microsoft.com/office/drawing/2014/main" id="{038AEEFD-6BC2-88AC-8E9F-F74E486725F7}"/>
              </a:ext>
            </a:extLst>
          </p:cNvPr>
          <p:cNvSpPr/>
          <p:nvPr/>
        </p:nvSpPr>
        <p:spPr>
          <a:xfrm>
            <a:off x="4665979" y="3021860"/>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TextBox 103">
            <a:extLst>
              <a:ext uri="{FF2B5EF4-FFF2-40B4-BE49-F238E27FC236}">
                <a16:creationId xmlns:a16="http://schemas.microsoft.com/office/drawing/2014/main" id="{4C215E40-524B-2E93-CD0F-93DB95F69C84}"/>
              </a:ext>
            </a:extLst>
          </p:cNvPr>
          <p:cNvSpPr txBox="1"/>
          <p:nvPr/>
        </p:nvSpPr>
        <p:spPr>
          <a:xfrm>
            <a:off x="4992998" y="3057923"/>
            <a:ext cx="627095" cy="215444"/>
          </a:xfrm>
          <a:prstGeom prst="rect">
            <a:avLst/>
          </a:prstGeom>
          <a:noFill/>
        </p:spPr>
        <p:txBody>
          <a:bodyPr wrap="none" rtlCol="0">
            <a:spAutoFit/>
          </a:bodyPr>
          <a:lstStyle/>
          <a:p>
            <a:r>
              <a:rPr lang="en-GB" sz="800"/>
              <a:t>Core focus</a:t>
            </a:r>
          </a:p>
        </p:txBody>
      </p:sp>
      <p:sp>
        <p:nvSpPr>
          <p:cNvPr id="105" name="Oval 104">
            <a:extLst>
              <a:ext uri="{FF2B5EF4-FFF2-40B4-BE49-F238E27FC236}">
                <a16:creationId xmlns:a16="http://schemas.microsoft.com/office/drawing/2014/main" id="{2D14D6D3-0789-9995-E1B9-CAA477D8F097}"/>
              </a:ext>
            </a:extLst>
          </p:cNvPr>
          <p:cNvSpPr/>
          <p:nvPr/>
        </p:nvSpPr>
        <p:spPr>
          <a:xfrm>
            <a:off x="5053841" y="2988905"/>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TextBox 105">
            <a:extLst>
              <a:ext uri="{FF2B5EF4-FFF2-40B4-BE49-F238E27FC236}">
                <a16:creationId xmlns:a16="http://schemas.microsoft.com/office/drawing/2014/main" id="{3EBD3171-CB56-666D-2971-68BCF2105D27}"/>
              </a:ext>
            </a:extLst>
          </p:cNvPr>
          <p:cNvSpPr txBox="1"/>
          <p:nvPr/>
        </p:nvSpPr>
        <p:spPr>
          <a:xfrm>
            <a:off x="3864569" y="3502467"/>
            <a:ext cx="596638" cy="246221"/>
          </a:xfrm>
          <a:prstGeom prst="rect">
            <a:avLst/>
          </a:prstGeom>
          <a:noFill/>
        </p:spPr>
        <p:txBody>
          <a:bodyPr wrap="none" rtlCol="0">
            <a:spAutoFit/>
          </a:bodyPr>
          <a:lstStyle/>
          <a:p>
            <a:r>
              <a:rPr lang="en-GB" sz="1000" b="1"/>
              <a:t>Insights</a:t>
            </a:r>
          </a:p>
        </p:txBody>
      </p:sp>
      <p:sp>
        <p:nvSpPr>
          <p:cNvPr id="107" name="TextBox 106">
            <a:extLst>
              <a:ext uri="{FF2B5EF4-FFF2-40B4-BE49-F238E27FC236}">
                <a16:creationId xmlns:a16="http://schemas.microsoft.com/office/drawing/2014/main" id="{F7E54207-D31C-64D2-F9F1-B4A933C60F4D}"/>
              </a:ext>
            </a:extLst>
          </p:cNvPr>
          <p:cNvSpPr txBox="1"/>
          <p:nvPr/>
        </p:nvSpPr>
        <p:spPr>
          <a:xfrm>
            <a:off x="4548906" y="3625007"/>
            <a:ext cx="356188" cy="215444"/>
          </a:xfrm>
          <a:prstGeom prst="rect">
            <a:avLst/>
          </a:prstGeom>
          <a:noFill/>
        </p:spPr>
        <p:txBody>
          <a:bodyPr wrap="none" rtlCol="0">
            <a:spAutoFit/>
          </a:bodyPr>
          <a:lstStyle/>
          <a:p>
            <a:r>
              <a:rPr lang="en-GB" sz="800"/>
              <a:t>Low</a:t>
            </a:r>
          </a:p>
        </p:txBody>
      </p:sp>
      <p:sp>
        <p:nvSpPr>
          <p:cNvPr id="108" name="Rectangle: Rounded Corners 107">
            <a:extLst>
              <a:ext uri="{FF2B5EF4-FFF2-40B4-BE49-F238E27FC236}">
                <a16:creationId xmlns:a16="http://schemas.microsoft.com/office/drawing/2014/main" id="{94DB976E-D651-1629-EB5C-473891887216}"/>
              </a:ext>
            </a:extLst>
          </p:cNvPr>
          <p:cNvSpPr/>
          <p:nvPr/>
        </p:nvSpPr>
        <p:spPr>
          <a:xfrm>
            <a:off x="4672464" y="3596769"/>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TextBox 108">
            <a:extLst>
              <a:ext uri="{FF2B5EF4-FFF2-40B4-BE49-F238E27FC236}">
                <a16:creationId xmlns:a16="http://schemas.microsoft.com/office/drawing/2014/main" id="{54E34DFD-9D07-3835-75AE-DC9281E20485}"/>
              </a:ext>
            </a:extLst>
          </p:cNvPr>
          <p:cNvSpPr txBox="1"/>
          <p:nvPr/>
        </p:nvSpPr>
        <p:spPr>
          <a:xfrm>
            <a:off x="5202455" y="3633733"/>
            <a:ext cx="375424" cy="215444"/>
          </a:xfrm>
          <a:prstGeom prst="rect">
            <a:avLst/>
          </a:prstGeom>
          <a:noFill/>
        </p:spPr>
        <p:txBody>
          <a:bodyPr wrap="none" rtlCol="0">
            <a:spAutoFit/>
          </a:bodyPr>
          <a:lstStyle/>
          <a:p>
            <a:r>
              <a:rPr lang="en-GB" sz="800"/>
              <a:t>High</a:t>
            </a:r>
          </a:p>
        </p:txBody>
      </p:sp>
      <p:sp>
        <p:nvSpPr>
          <p:cNvPr id="110" name="Oval 109">
            <a:extLst>
              <a:ext uri="{FF2B5EF4-FFF2-40B4-BE49-F238E27FC236}">
                <a16:creationId xmlns:a16="http://schemas.microsoft.com/office/drawing/2014/main" id="{826BCF55-79C5-2467-222F-511FF73762EC}"/>
              </a:ext>
            </a:extLst>
          </p:cNvPr>
          <p:cNvSpPr/>
          <p:nvPr/>
        </p:nvSpPr>
        <p:spPr>
          <a:xfrm>
            <a:off x="4827493" y="3561051"/>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TextBox 110">
            <a:extLst>
              <a:ext uri="{FF2B5EF4-FFF2-40B4-BE49-F238E27FC236}">
                <a16:creationId xmlns:a16="http://schemas.microsoft.com/office/drawing/2014/main" id="{E94BA5F1-7685-E892-3D3C-0B6C76768F9B}"/>
              </a:ext>
            </a:extLst>
          </p:cNvPr>
          <p:cNvSpPr txBox="1"/>
          <p:nvPr/>
        </p:nvSpPr>
        <p:spPr>
          <a:xfrm flipH="1">
            <a:off x="4065730" y="1901725"/>
            <a:ext cx="1370081" cy="430887"/>
          </a:xfrm>
          <a:prstGeom prst="rect">
            <a:avLst/>
          </a:prstGeom>
          <a:noFill/>
        </p:spPr>
        <p:txBody>
          <a:bodyPr wrap="square" rtlCol="0">
            <a:spAutoFit/>
          </a:bodyPr>
          <a:lstStyle/>
          <a:p>
            <a:pPr algn="ctr"/>
            <a:r>
              <a:rPr lang="en-GB" sz="1100" b="1" dirty="0"/>
              <a:t>Lessons Learned Analyst</a:t>
            </a:r>
          </a:p>
        </p:txBody>
      </p:sp>
      <p:sp>
        <p:nvSpPr>
          <p:cNvPr id="112" name="TextBox 111">
            <a:extLst>
              <a:ext uri="{FF2B5EF4-FFF2-40B4-BE49-F238E27FC236}">
                <a16:creationId xmlns:a16="http://schemas.microsoft.com/office/drawing/2014/main" id="{B54F641F-2393-32A1-F858-3EBDAF42706E}"/>
              </a:ext>
            </a:extLst>
          </p:cNvPr>
          <p:cNvSpPr txBox="1"/>
          <p:nvPr/>
        </p:nvSpPr>
        <p:spPr>
          <a:xfrm>
            <a:off x="3863331" y="3816581"/>
            <a:ext cx="442750" cy="246221"/>
          </a:xfrm>
          <a:prstGeom prst="rect">
            <a:avLst/>
          </a:prstGeom>
          <a:noFill/>
        </p:spPr>
        <p:txBody>
          <a:bodyPr wrap="none" rtlCol="0">
            <a:spAutoFit/>
          </a:bodyPr>
          <a:lstStyle/>
          <a:p>
            <a:r>
              <a:rPr lang="en-GB" sz="1000" b="1"/>
              <a:t>Type</a:t>
            </a:r>
          </a:p>
        </p:txBody>
      </p:sp>
      <p:sp>
        <p:nvSpPr>
          <p:cNvPr id="113" name="TextBox 112">
            <a:extLst>
              <a:ext uri="{FF2B5EF4-FFF2-40B4-BE49-F238E27FC236}">
                <a16:creationId xmlns:a16="http://schemas.microsoft.com/office/drawing/2014/main" id="{A590148F-BD8F-49F5-563E-DAE142F56EB8}"/>
              </a:ext>
            </a:extLst>
          </p:cNvPr>
          <p:cNvSpPr txBox="1"/>
          <p:nvPr/>
        </p:nvSpPr>
        <p:spPr>
          <a:xfrm>
            <a:off x="4405690" y="3938840"/>
            <a:ext cx="651140" cy="215444"/>
          </a:xfrm>
          <a:prstGeom prst="rect">
            <a:avLst/>
          </a:prstGeom>
          <a:noFill/>
        </p:spPr>
        <p:txBody>
          <a:bodyPr wrap="none" rtlCol="0">
            <a:spAutoFit/>
          </a:bodyPr>
          <a:lstStyle/>
          <a:p>
            <a:r>
              <a:rPr lang="en-GB" sz="800"/>
              <a:t>Descriptive</a:t>
            </a:r>
          </a:p>
        </p:txBody>
      </p:sp>
      <p:sp>
        <p:nvSpPr>
          <p:cNvPr id="114" name="Rectangle: Rounded Corners 113">
            <a:extLst>
              <a:ext uri="{FF2B5EF4-FFF2-40B4-BE49-F238E27FC236}">
                <a16:creationId xmlns:a16="http://schemas.microsoft.com/office/drawing/2014/main" id="{FD4DF9FE-879F-2789-912A-96C04571E6F1}"/>
              </a:ext>
            </a:extLst>
          </p:cNvPr>
          <p:cNvSpPr/>
          <p:nvPr/>
        </p:nvSpPr>
        <p:spPr>
          <a:xfrm>
            <a:off x="4671226" y="3910883"/>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TextBox 114">
            <a:extLst>
              <a:ext uri="{FF2B5EF4-FFF2-40B4-BE49-F238E27FC236}">
                <a16:creationId xmlns:a16="http://schemas.microsoft.com/office/drawing/2014/main" id="{19E81935-17E2-87CA-4B19-77D7B605C6D1}"/>
              </a:ext>
            </a:extLst>
          </p:cNvPr>
          <p:cNvSpPr txBox="1"/>
          <p:nvPr/>
        </p:nvSpPr>
        <p:spPr>
          <a:xfrm>
            <a:off x="5063677" y="3939336"/>
            <a:ext cx="601447" cy="215444"/>
          </a:xfrm>
          <a:prstGeom prst="rect">
            <a:avLst/>
          </a:prstGeom>
          <a:noFill/>
        </p:spPr>
        <p:txBody>
          <a:bodyPr wrap="none" rtlCol="0">
            <a:spAutoFit/>
          </a:bodyPr>
          <a:lstStyle/>
          <a:p>
            <a:r>
              <a:rPr lang="en-GB" sz="800"/>
              <a:t>Predictive</a:t>
            </a:r>
          </a:p>
        </p:txBody>
      </p:sp>
      <p:sp>
        <p:nvSpPr>
          <p:cNvPr id="116" name="Oval 115">
            <a:extLst>
              <a:ext uri="{FF2B5EF4-FFF2-40B4-BE49-F238E27FC236}">
                <a16:creationId xmlns:a16="http://schemas.microsoft.com/office/drawing/2014/main" id="{3270667B-5AB2-F9C3-2490-9B1515500EC0}"/>
              </a:ext>
            </a:extLst>
          </p:cNvPr>
          <p:cNvSpPr/>
          <p:nvPr/>
        </p:nvSpPr>
        <p:spPr>
          <a:xfrm>
            <a:off x="4716010" y="3868680"/>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TextBox 116">
            <a:extLst>
              <a:ext uri="{FF2B5EF4-FFF2-40B4-BE49-F238E27FC236}">
                <a16:creationId xmlns:a16="http://schemas.microsoft.com/office/drawing/2014/main" id="{1CF46318-73B0-B918-F559-2ED3485865E1}"/>
              </a:ext>
            </a:extLst>
          </p:cNvPr>
          <p:cNvSpPr txBox="1"/>
          <p:nvPr/>
        </p:nvSpPr>
        <p:spPr>
          <a:xfrm>
            <a:off x="3858363" y="4135600"/>
            <a:ext cx="821059" cy="230832"/>
          </a:xfrm>
          <a:prstGeom prst="rect">
            <a:avLst/>
          </a:prstGeom>
          <a:noFill/>
        </p:spPr>
        <p:txBody>
          <a:bodyPr wrap="none" rtlCol="0">
            <a:spAutoFit/>
          </a:bodyPr>
          <a:lstStyle/>
          <a:p>
            <a:r>
              <a:rPr lang="en-GB" sz="900" b="1"/>
              <a:t>Superpowers</a:t>
            </a:r>
          </a:p>
        </p:txBody>
      </p:sp>
      <p:sp>
        <p:nvSpPr>
          <p:cNvPr id="118" name="TextBox 117">
            <a:extLst>
              <a:ext uri="{FF2B5EF4-FFF2-40B4-BE49-F238E27FC236}">
                <a16:creationId xmlns:a16="http://schemas.microsoft.com/office/drawing/2014/main" id="{F1A1B39D-6B1B-2832-327C-46F0C2436C84}"/>
              </a:ext>
            </a:extLst>
          </p:cNvPr>
          <p:cNvSpPr txBox="1"/>
          <p:nvPr/>
        </p:nvSpPr>
        <p:spPr>
          <a:xfrm>
            <a:off x="4542700" y="4258140"/>
            <a:ext cx="356188" cy="215444"/>
          </a:xfrm>
          <a:prstGeom prst="rect">
            <a:avLst/>
          </a:prstGeom>
          <a:noFill/>
        </p:spPr>
        <p:txBody>
          <a:bodyPr wrap="none" rtlCol="0">
            <a:spAutoFit/>
          </a:bodyPr>
          <a:lstStyle/>
          <a:p>
            <a:r>
              <a:rPr lang="en-GB" sz="800"/>
              <a:t>Low</a:t>
            </a:r>
          </a:p>
        </p:txBody>
      </p:sp>
      <p:sp>
        <p:nvSpPr>
          <p:cNvPr id="119" name="Rectangle: Rounded Corners 118">
            <a:extLst>
              <a:ext uri="{FF2B5EF4-FFF2-40B4-BE49-F238E27FC236}">
                <a16:creationId xmlns:a16="http://schemas.microsoft.com/office/drawing/2014/main" id="{6DF61030-19A7-9EE7-3B5C-65ED861137AE}"/>
              </a:ext>
            </a:extLst>
          </p:cNvPr>
          <p:cNvSpPr/>
          <p:nvPr/>
        </p:nvSpPr>
        <p:spPr>
          <a:xfrm>
            <a:off x="4672743" y="4229902"/>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TextBox 119">
            <a:extLst>
              <a:ext uri="{FF2B5EF4-FFF2-40B4-BE49-F238E27FC236}">
                <a16:creationId xmlns:a16="http://schemas.microsoft.com/office/drawing/2014/main" id="{F582E0A7-6D62-9805-4BCA-6D73B53EFE01}"/>
              </a:ext>
            </a:extLst>
          </p:cNvPr>
          <p:cNvSpPr txBox="1"/>
          <p:nvPr/>
        </p:nvSpPr>
        <p:spPr>
          <a:xfrm>
            <a:off x="5163824" y="4266866"/>
            <a:ext cx="375424" cy="215444"/>
          </a:xfrm>
          <a:prstGeom prst="rect">
            <a:avLst/>
          </a:prstGeom>
          <a:noFill/>
        </p:spPr>
        <p:txBody>
          <a:bodyPr wrap="none" rtlCol="0">
            <a:spAutoFit/>
          </a:bodyPr>
          <a:lstStyle/>
          <a:p>
            <a:r>
              <a:rPr lang="en-GB" sz="800"/>
              <a:t>High</a:t>
            </a:r>
          </a:p>
        </p:txBody>
      </p:sp>
      <p:sp>
        <p:nvSpPr>
          <p:cNvPr id="121" name="Oval 120">
            <a:extLst>
              <a:ext uri="{FF2B5EF4-FFF2-40B4-BE49-F238E27FC236}">
                <a16:creationId xmlns:a16="http://schemas.microsoft.com/office/drawing/2014/main" id="{07DDC6B9-0195-0BE9-ADF8-CEE71CEF0DCF}"/>
              </a:ext>
            </a:extLst>
          </p:cNvPr>
          <p:cNvSpPr/>
          <p:nvPr/>
        </p:nvSpPr>
        <p:spPr>
          <a:xfrm>
            <a:off x="4847227" y="4187699"/>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TextBox 122">
            <a:extLst>
              <a:ext uri="{FF2B5EF4-FFF2-40B4-BE49-F238E27FC236}">
                <a16:creationId xmlns:a16="http://schemas.microsoft.com/office/drawing/2014/main" id="{E04144AF-2161-14BA-3671-D9EFB73E0269}"/>
              </a:ext>
            </a:extLst>
          </p:cNvPr>
          <p:cNvSpPr txBox="1"/>
          <p:nvPr/>
        </p:nvSpPr>
        <p:spPr>
          <a:xfrm>
            <a:off x="3864210" y="3222299"/>
            <a:ext cx="864339" cy="246221"/>
          </a:xfrm>
          <a:prstGeom prst="rect">
            <a:avLst/>
          </a:prstGeom>
          <a:noFill/>
        </p:spPr>
        <p:txBody>
          <a:bodyPr wrap="none" rtlCol="0">
            <a:spAutoFit/>
          </a:bodyPr>
          <a:lstStyle/>
          <a:p>
            <a:r>
              <a:rPr lang="en-GB" sz="1000" b="1"/>
              <a:t>Value Added</a:t>
            </a:r>
          </a:p>
        </p:txBody>
      </p:sp>
      <p:sp>
        <p:nvSpPr>
          <p:cNvPr id="124" name="TextBox 123">
            <a:extLst>
              <a:ext uri="{FF2B5EF4-FFF2-40B4-BE49-F238E27FC236}">
                <a16:creationId xmlns:a16="http://schemas.microsoft.com/office/drawing/2014/main" id="{9ED261A0-B430-AA2A-EE1E-5D0B2AB3B2CC}"/>
              </a:ext>
            </a:extLst>
          </p:cNvPr>
          <p:cNvSpPr txBox="1"/>
          <p:nvPr/>
        </p:nvSpPr>
        <p:spPr>
          <a:xfrm>
            <a:off x="4501591" y="3334777"/>
            <a:ext cx="356188" cy="215444"/>
          </a:xfrm>
          <a:prstGeom prst="rect">
            <a:avLst/>
          </a:prstGeom>
          <a:noFill/>
        </p:spPr>
        <p:txBody>
          <a:bodyPr wrap="none" rtlCol="0">
            <a:spAutoFit/>
          </a:bodyPr>
          <a:lstStyle/>
          <a:p>
            <a:r>
              <a:rPr lang="en-GB" sz="800"/>
              <a:t>Low</a:t>
            </a:r>
          </a:p>
        </p:txBody>
      </p:sp>
      <p:sp>
        <p:nvSpPr>
          <p:cNvPr id="125" name="Rectangle: Rounded Corners 124">
            <a:extLst>
              <a:ext uri="{FF2B5EF4-FFF2-40B4-BE49-F238E27FC236}">
                <a16:creationId xmlns:a16="http://schemas.microsoft.com/office/drawing/2014/main" id="{A3710356-4790-C363-F650-D33DB765594A}"/>
              </a:ext>
            </a:extLst>
          </p:cNvPr>
          <p:cNvSpPr/>
          <p:nvPr/>
        </p:nvSpPr>
        <p:spPr>
          <a:xfrm>
            <a:off x="4670408" y="3291308"/>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TextBox 125">
            <a:extLst>
              <a:ext uri="{FF2B5EF4-FFF2-40B4-BE49-F238E27FC236}">
                <a16:creationId xmlns:a16="http://schemas.microsoft.com/office/drawing/2014/main" id="{E2FB0495-CF45-8056-10D1-E609945E9BFC}"/>
              </a:ext>
            </a:extLst>
          </p:cNvPr>
          <p:cNvSpPr txBox="1"/>
          <p:nvPr/>
        </p:nvSpPr>
        <p:spPr>
          <a:xfrm>
            <a:off x="5191052" y="3347143"/>
            <a:ext cx="375424" cy="215444"/>
          </a:xfrm>
          <a:prstGeom prst="rect">
            <a:avLst/>
          </a:prstGeom>
          <a:noFill/>
        </p:spPr>
        <p:txBody>
          <a:bodyPr wrap="none" rtlCol="0">
            <a:spAutoFit/>
          </a:bodyPr>
          <a:lstStyle/>
          <a:p>
            <a:r>
              <a:rPr lang="en-GB" sz="800"/>
              <a:t>High</a:t>
            </a:r>
          </a:p>
        </p:txBody>
      </p:sp>
      <p:sp>
        <p:nvSpPr>
          <p:cNvPr id="127" name="Oval 126">
            <a:extLst>
              <a:ext uri="{FF2B5EF4-FFF2-40B4-BE49-F238E27FC236}">
                <a16:creationId xmlns:a16="http://schemas.microsoft.com/office/drawing/2014/main" id="{848D6BB6-2CAF-477E-52A4-45AE8C45376C}"/>
              </a:ext>
            </a:extLst>
          </p:cNvPr>
          <p:cNvSpPr/>
          <p:nvPr/>
        </p:nvSpPr>
        <p:spPr>
          <a:xfrm>
            <a:off x="4863713" y="3264838"/>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Rounded Corners 128">
            <a:extLst>
              <a:ext uri="{FF2B5EF4-FFF2-40B4-BE49-F238E27FC236}">
                <a16:creationId xmlns:a16="http://schemas.microsoft.com/office/drawing/2014/main" id="{F543F5E8-7A95-F0D9-A230-94D5B9A2412D}"/>
              </a:ext>
            </a:extLst>
          </p:cNvPr>
          <p:cNvSpPr/>
          <p:nvPr/>
        </p:nvSpPr>
        <p:spPr>
          <a:xfrm>
            <a:off x="6342084" y="3022486"/>
            <a:ext cx="1690195" cy="2680764"/>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092838D7-C0DB-F955-7797-46DA6FE80748}"/>
              </a:ext>
            </a:extLst>
          </p:cNvPr>
          <p:cNvSpPr txBox="1"/>
          <p:nvPr/>
        </p:nvSpPr>
        <p:spPr>
          <a:xfrm>
            <a:off x="6322320" y="4116561"/>
            <a:ext cx="587020" cy="246221"/>
          </a:xfrm>
          <a:prstGeom prst="rect">
            <a:avLst/>
          </a:prstGeom>
          <a:noFill/>
        </p:spPr>
        <p:txBody>
          <a:bodyPr wrap="none" rtlCol="0">
            <a:spAutoFit/>
          </a:bodyPr>
          <a:lstStyle/>
          <a:p>
            <a:r>
              <a:rPr lang="en-GB" sz="1000" b="1"/>
              <a:t>Process</a:t>
            </a:r>
          </a:p>
        </p:txBody>
      </p:sp>
      <p:sp>
        <p:nvSpPr>
          <p:cNvPr id="131" name="TextBox 130">
            <a:extLst>
              <a:ext uri="{FF2B5EF4-FFF2-40B4-BE49-F238E27FC236}">
                <a16:creationId xmlns:a16="http://schemas.microsoft.com/office/drawing/2014/main" id="{BA166AE3-69AA-B9C4-1593-F3F4378D1559}"/>
              </a:ext>
            </a:extLst>
          </p:cNvPr>
          <p:cNvSpPr txBox="1"/>
          <p:nvPr/>
        </p:nvSpPr>
        <p:spPr>
          <a:xfrm>
            <a:off x="6950806" y="4254466"/>
            <a:ext cx="503664" cy="215444"/>
          </a:xfrm>
          <a:prstGeom prst="rect">
            <a:avLst/>
          </a:prstGeom>
          <a:noFill/>
        </p:spPr>
        <p:txBody>
          <a:bodyPr wrap="none" rtlCol="0">
            <a:spAutoFit/>
          </a:bodyPr>
          <a:lstStyle/>
          <a:p>
            <a:r>
              <a:rPr lang="en-GB" sz="800"/>
              <a:t>Enabler</a:t>
            </a:r>
          </a:p>
        </p:txBody>
      </p:sp>
      <p:sp>
        <p:nvSpPr>
          <p:cNvPr id="132" name="Rectangle: Rounded Corners 131">
            <a:extLst>
              <a:ext uri="{FF2B5EF4-FFF2-40B4-BE49-F238E27FC236}">
                <a16:creationId xmlns:a16="http://schemas.microsoft.com/office/drawing/2014/main" id="{98D62322-D15E-530C-7248-F10B39CEDA9B}"/>
              </a:ext>
            </a:extLst>
          </p:cNvPr>
          <p:cNvSpPr/>
          <p:nvPr/>
        </p:nvSpPr>
        <p:spPr>
          <a:xfrm>
            <a:off x="7126108" y="4223967"/>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TextBox 132">
            <a:extLst>
              <a:ext uri="{FF2B5EF4-FFF2-40B4-BE49-F238E27FC236}">
                <a16:creationId xmlns:a16="http://schemas.microsoft.com/office/drawing/2014/main" id="{DC2BE432-BF30-CA30-54CB-A7EC58372037}"/>
              </a:ext>
            </a:extLst>
          </p:cNvPr>
          <p:cNvSpPr txBox="1"/>
          <p:nvPr/>
        </p:nvSpPr>
        <p:spPr>
          <a:xfrm>
            <a:off x="7453127" y="4260030"/>
            <a:ext cx="627095" cy="215444"/>
          </a:xfrm>
          <a:prstGeom prst="rect">
            <a:avLst/>
          </a:prstGeom>
          <a:noFill/>
        </p:spPr>
        <p:txBody>
          <a:bodyPr wrap="none" rtlCol="0">
            <a:spAutoFit/>
          </a:bodyPr>
          <a:lstStyle/>
          <a:p>
            <a:r>
              <a:rPr lang="en-GB" sz="800"/>
              <a:t>Core focus</a:t>
            </a:r>
          </a:p>
        </p:txBody>
      </p:sp>
      <p:sp>
        <p:nvSpPr>
          <p:cNvPr id="134" name="Oval 133">
            <a:extLst>
              <a:ext uri="{FF2B5EF4-FFF2-40B4-BE49-F238E27FC236}">
                <a16:creationId xmlns:a16="http://schemas.microsoft.com/office/drawing/2014/main" id="{66247E38-537A-3B55-2B78-4FEB36461DA9}"/>
              </a:ext>
            </a:extLst>
          </p:cNvPr>
          <p:cNvSpPr/>
          <p:nvPr/>
        </p:nvSpPr>
        <p:spPr>
          <a:xfrm>
            <a:off x="7291675" y="4191012"/>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TextBox 134">
            <a:extLst>
              <a:ext uri="{FF2B5EF4-FFF2-40B4-BE49-F238E27FC236}">
                <a16:creationId xmlns:a16="http://schemas.microsoft.com/office/drawing/2014/main" id="{25DF8683-ED37-63E5-1827-D2428464FFF4}"/>
              </a:ext>
            </a:extLst>
          </p:cNvPr>
          <p:cNvSpPr txBox="1"/>
          <p:nvPr/>
        </p:nvSpPr>
        <p:spPr>
          <a:xfrm>
            <a:off x="6324698" y="4704574"/>
            <a:ext cx="596638" cy="246221"/>
          </a:xfrm>
          <a:prstGeom prst="rect">
            <a:avLst/>
          </a:prstGeom>
          <a:noFill/>
        </p:spPr>
        <p:txBody>
          <a:bodyPr wrap="none" rtlCol="0">
            <a:spAutoFit/>
          </a:bodyPr>
          <a:lstStyle/>
          <a:p>
            <a:r>
              <a:rPr lang="en-GB" sz="1000" b="1"/>
              <a:t>Insights</a:t>
            </a:r>
          </a:p>
        </p:txBody>
      </p:sp>
      <p:sp>
        <p:nvSpPr>
          <p:cNvPr id="136" name="TextBox 135">
            <a:extLst>
              <a:ext uri="{FF2B5EF4-FFF2-40B4-BE49-F238E27FC236}">
                <a16:creationId xmlns:a16="http://schemas.microsoft.com/office/drawing/2014/main" id="{F06B3E61-9729-18BF-B8DC-AF3C9221CCB8}"/>
              </a:ext>
            </a:extLst>
          </p:cNvPr>
          <p:cNvSpPr txBox="1"/>
          <p:nvPr/>
        </p:nvSpPr>
        <p:spPr>
          <a:xfrm>
            <a:off x="7009035" y="4827114"/>
            <a:ext cx="356188" cy="215444"/>
          </a:xfrm>
          <a:prstGeom prst="rect">
            <a:avLst/>
          </a:prstGeom>
          <a:noFill/>
        </p:spPr>
        <p:txBody>
          <a:bodyPr wrap="none" rtlCol="0">
            <a:spAutoFit/>
          </a:bodyPr>
          <a:lstStyle/>
          <a:p>
            <a:r>
              <a:rPr lang="en-GB" sz="800"/>
              <a:t>Low</a:t>
            </a:r>
          </a:p>
        </p:txBody>
      </p:sp>
      <p:sp>
        <p:nvSpPr>
          <p:cNvPr id="137" name="Rectangle: Rounded Corners 136">
            <a:extLst>
              <a:ext uri="{FF2B5EF4-FFF2-40B4-BE49-F238E27FC236}">
                <a16:creationId xmlns:a16="http://schemas.microsoft.com/office/drawing/2014/main" id="{87B65864-4E1A-3135-1E3B-DFCDE5D1F180}"/>
              </a:ext>
            </a:extLst>
          </p:cNvPr>
          <p:cNvSpPr/>
          <p:nvPr/>
        </p:nvSpPr>
        <p:spPr>
          <a:xfrm>
            <a:off x="7132593" y="4798876"/>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TextBox 137">
            <a:extLst>
              <a:ext uri="{FF2B5EF4-FFF2-40B4-BE49-F238E27FC236}">
                <a16:creationId xmlns:a16="http://schemas.microsoft.com/office/drawing/2014/main" id="{E97A7935-E1DA-9385-C800-913EBEE1C301}"/>
              </a:ext>
            </a:extLst>
          </p:cNvPr>
          <p:cNvSpPr txBox="1"/>
          <p:nvPr/>
        </p:nvSpPr>
        <p:spPr>
          <a:xfrm>
            <a:off x="7662584" y="4835840"/>
            <a:ext cx="375424" cy="215444"/>
          </a:xfrm>
          <a:prstGeom prst="rect">
            <a:avLst/>
          </a:prstGeom>
          <a:noFill/>
        </p:spPr>
        <p:txBody>
          <a:bodyPr wrap="none" rtlCol="0">
            <a:spAutoFit/>
          </a:bodyPr>
          <a:lstStyle/>
          <a:p>
            <a:r>
              <a:rPr lang="en-GB" sz="800"/>
              <a:t>High</a:t>
            </a:r>
          </a:p>
        </p:txBody>
      </p:sp>
      <p:sp>
        <p:nvSpPr>
          <p:cNvPr id="139" name="Oval 138">
            <a:extLst>
              <a:ext uri="{FF2B5EF4-FFF2-40B4-BE49-F238E27FC236}">
                <a16:creationId xmlns:a16="http://schemas.microsoft.com/office/drawing/2014/main" id="{9AD7AC9A-49FB-3F1F-ED3A-7D162453C4B5}"/>
              </a:ext>
            </a:extLst>
          </p:cNvPr>
          <p:cNvSpPr/>
          <p:nvPr/>
        </p:nvSpPr>
        <p:spPr>
          <a:xfrm>
            <a:off x="7451798" y="4763158"/>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TextBox 139">
            <a:extLst>
              <a:ext uri="{FF2B5EF4-FFF2-40B4-BE49-F238E27FC236}">
                <a16:creationId xmlns:a16="http://schemas.microsoft.com/office/drawing/2014/main" id="{40BCAFF6-8344-4E3C-A887-F621448963A4}"/>
              </a:ext>
            </a:extLst>
          </p:cNvPr>
          <p:cNvSpPr txBox="1"/>
          <p:nvPr/>
        </p:nvSpPr>
        <p:spPr>
          <a:xfrm flipH="1">
            <a:off x="6525859" y="3103832"/>
            <a:ext cx="1370081" cy="261610"/>
          </a:xfrm>
          <a:prstGeom prst="rect">
            <a:avLst/>
          </a:prstGeom>
          <a:noFill/>
        </p:spPr>
        <p:txBody>
          <a:bodyPr wrap="square" rtlCol="0">
            <a:spAutoFit/>
          </a:bodyPr>
          <a:lstStyle/>
          <a:p>
            <a:pPr algn="ctr"/>
            <a:r>
              <a:rPr lang="en-GB" sz="1100" b="1" dirty="0"/>
              <a:t>Experience Curator</a:t>
            </a:r>
          </a:p>
        </p:txBody>
      </p:sp>
      <p:sp>
        <p:nvSpPr>
          <p:cNvPr id="141" name="TextBox 140">
            <a:extLst>
              <a:ext uri="{FF2B5EF4-FFF2-40B4-BE49-F238E27FC236}">
                <a16:creationId xmlns:a16="http://schemas.microsoft.com/office/drawing/2014/main" id="{48241332-0060-221F-161F-58A7F8DAB9B3}"/>
              </a:ext>
            </a:extLst>
          </p:cNvPr>
          <p:cNvSpPr txBox="1"/>
          <p:nvPr/>
        </p:nvSpPr>
        <p:spPr>
          <a:xfrm>
            <a:off x="6323460" y="5018688"/>
            <a:ext cx="442750" cy="246221"/>
          </a:xfrm>
          <a:prstGeom prst="rect">
            <a:avLst/>
          </a:prstGeom>
          <a:noFill/>
        </p:spPr>
        <p:txBody>
          <a:bodyPr wrap="none" rtlCol="0">
            <a:spAutoFit/>
          </a:bodyPr>
          <a:lstStyle/>
          <a:p>
            <a:r>
              <a:rPr lang="en-GB" sz="1000" b="1"/>
              <a:t>Type</a:t>
            </a:r>
          </a:p>
        </p:txBody>
      </p:sp>
      <p:sp>
        <p:nvSpPr>
          <p:cNvPr id="142" name="TextBox 141">
            <a:extLst>
              <a:ext uri="{FF2B5EF4-FFF2-40B4-BE49-F238E27FC236}">
                <a16:creationId xmlns:a16="http://schemas.microsoft.com/office/drawing/2014/main" id="{A9E0B9D8-614B-EE36-44D1-72B1E1E8822B}"/>
              </a:ext>
            </a:extLst>
          </p:cNvPr>
          <p:cNvSpPr txBox="1"/>
          <p:nvPr/>
        </p:nvSpPr>
        <p:spPr>
          <a:xfrm>
            <a:off x="6865819" y="5140947"/>
            <a:ext cx="651140" cy="215444"/>
          </a:xfrm>
          <a:prstGeom prst="rect">
            <a:avLst/>
          </a:prstGeom>
          <a:noFill/>
        </p:spPr>
        <p:txBody>
          <a:bodyPr wrap="none" rtlCol="0">
            <a:spAutoFit/>
          </a:bodyPr>
          <a:lstStyle/>
          <a:p>
            <a:r>
              <a:rPr lang="en-GB" sz="800"/>
              <a:t>Descriptive</a:t>
            </a:r>
          </a:p>
        </p:txBody>
      </p:sp>
      <p:sp>
        <p:nvSpPr>
          <p:cNvPr id="143" name="Rectangle: Rounded Corners 142">
            <a:extLst>
              <a:ext uri="{FF2B5EF4-FFF2-40B4-BE49-F238E27FC236}">
                <a16:creationId xmlns:a16="http://schemas.microsoft.com/office/drawing/2014/main" id="{16639556-41E2-31CB-C5E3-3C6ADFBCA33F}"/>
              </a:ext>
            </a:extLst>
          </p:cNvPr>
          <p:cNvSpPr/>
          <p:nvPr/>
        </p:nvSpPr>
        <p:spPr>
          <a:xfrm>
            <a:off x="7131355" y="5112990"/>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TextBox 143">
            <a:extLst>
              <a:ext uri="{FF2B5EF4-FFF2-40B4-BE49-F238E27FC236}">
                <a16:creationId xmlns:a16="http://schemas.microsoft.com/office/drawing/2014/main" id="{47739077-8EC8-E4A6-F974-FF346F5F82C5}"/>
              </a:ext>
            </a:extLst>
          </p:cNvPr>
          <p:cNvSpPr txBox="1"/>
          <p:nvPr/>
        </p:nvSpPr>
        <p:spPr>
          <a:xfrm>
            <a:off x="7523806" y="5141443"/>
            <a:ext cx="601447" cy="215444"/>
          </a:xfrm>
          <a:prstGeom prst="rect">
            <a:avLst/>
          </a:prstGeom>
          <a:noFill/>
        </p:spPr>
        <p:txBody>
          <a:bodyPr wrap="none" rtlCol="0">
            <a:spAutoFit/>
          </a:bodyPr>
          <a:lstStyle/>
          <a:p>
            <a:r>
              <a:rPr lang="en-GB" sz="800"/>
              <a:t>Predictive</a:t>
            </a:r>
          </a:p>
        </p:txBody>
      </p:sp>
      <p:sp>
        <p:nvSpPr>
          <p:cNvPr id="145" name="Oval 144">
            <a:extLst>
              <a:ext uri="{FF2B5EF4-FFF2-40B4-BE49-F238E27FC236}">
                <a16:creationId xmlns:a16="http://schemas.microsoft.com/office/drawing/2014/main" id="{55093FB4-B220-B426-7219-036DE28B77F8}"/>
              </a:ext>
            </a:extLst>
          </p:cNvPr>
          <p:cNvSpPr/>
          <p:nvPr/>
        </p:nvSpPr>
        <p:spPr>
          <a:xfrm>
            <a:off x="7571733" y="5070787"/>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TextBox 145">
            <a:extLst>
              <a:ext uri="{FF2B5EF4-FFF2-40B4-BE49-F238E27FC236}">
                <a16:creationId xmlns:a16="http://schemas.microsoft.com/office/drawing/2014/main" id="{2697C964-3D96-4D52-391F-5011C036D408}"/>
              </a:ext>
            </a:extLst>
          </p:cNvPr>
          <p:cNvSpPr txBox="1"/>
          <p:nvPr/>
        </p:nvSpPr>
        <p:spPr>
          <a:xfrm>
            <a:off x="6318492" y="5337707"/>
            <a:ext cx="821059" cy="230832"/>
          </a:xfrm>
          <a:prstGeom prst="rect">
            <a:avLst/>
          </a:prstGeom>
          <a:noFill/>
        </p:spPr>
        <p:txBody>
          <a:bodyPr wrap="none" rtlCol="0">
            <a:spAutoFit/>
          </a:bodyPr>
          <a:lstStyle/>
          <a:p>
            <a:r>
              <a:rPr lang="en-GB" sz="900" b="1"/>
              <a:t>Superpowers</a:t>
            </a:r>
          </a:p>
        </p:txBody>
      </p:sp>
      <p:sp>
        <p:nvSpPr>
          <p:cNvPr id="147" name="TextBox 146">
            <a:extLst>
              <a:ext uri="{FF2B5EF4-FFF2-40B4-BE49-F238E27FC236}">
                <a16:creationId xmlns:a16="http://schemas.microsoft.com/office/drawing/2014/main" id="{A3C1069D-A208-4701-1914-C6782C99F12A}"/>
              </a:ext>
            </a:extLst>
          </p:cNvPr>
          <p:cNvSpPr txBox="1"/>
          <p:nvPr/>
        </p:nvSpPr>
        <p:spPr>
          <a:xfrm>
            <a:off x="7002829" y="5460247"/>
            <a:ext cx="356188" cy="215444"/>
          </a:xfrm>
          <a:prstGeom prst="rect">
            <a:avLst/>
          </a:prstGeom>
          <a:noFill/>
        </p:spPr>
        <p:txBody>
          <a:bodyPr wrap="none" rtlCol="0">
            <a:spAutoFit/>
          </a:bodyPr>
          <a:lstStyle/>
          <a:p>
            <a:r>
              <a:rPr lang="en-GB" sz="800"/>
              <a:t>Low</a:t>
            </a:r>
          </a:p>
        </p:txBody>
      </p:sp>
      <p:sp>
        <p:nvSpPr>
          <p:cNvPr id="148" name="Rectangle: Rounded Corners 147">
            <a:extLst>
              <a:ext uri="{FF2B5EF4-FFF2-40B4-BE49-F238E27FC236}">
                <a16:creationId xmlns:a16="http://schemas.microsoft.com/office/drawing/2014/main" id="{EF312E30-A0D6-8FEA-0E8B-CA1AF016C57F}"/>
              </a:ext>
            </a:extLst>
          </p:cNvPr>
          <p:cNvSpPr/>
          <p:nvPr/>
        </p:nvSpPr>
        <p:spPr>
          <a:xfrm>
            <a:off x="7132872" y="5432009"/>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TextBox 148">
            <a:extLst>
              <a:ext uri="{FF2B5EF4-FFF2-40B4-BE49-F238E27FC236}">
                <a16:creationId xmlns:a16="http://schemas.microsoft.com/office/drawing/2014/main" id="{E90A6962-9E45-F4D8-7399-882BAB165E62}"/>
              </a:ext>
            </a:extLst>
          </p:cNvPr>
          <p:cNvSpPr txBox="1"/>
          <p:nvPr/>
        </p:nvSpPr>
        <p:spPr>
          <a:xfrm>
            <a:off x="7623953" y="5468973"/>
            <a:ext cx="375424" cy="215444"/>
          </a:xfrm>
          <a:prstGeom prst="rect">
            <a:avLst/>
          </a:prstGeom>
          <a:noFill/>
        </p:spPr>
        <p:txBody>
          <a:bodyPr wrap="none" rtlCol="0">
            <a:spAutoFit/>
          </a:bodyPr>
          <a:lstStyle/>
          <a:p>
            <a:r>
              <a:rPr lang="en-GB" sz="800"/>
              <a:t>High</a:t>
            </a:r>
          </a:p>
        </p:txBody>
      </p:sp>
      <p:sp>
        <p:nvSpPr>
          <p:cNvPr id="150" name="Oval 149">
            <a:extLst>
              <a:ext uri="{FF2B5EF4-FFF2-40B4-BE49-F238E27FC236}">
                <a16:creationId xmlns:a16="http://schemas.microsoft.com/office/drawing/2014/main" id="{D18369CC-08A7-4163-14B9-BF9789CA1E03}"/>
              </a:ext>
            </a:extLst>
          </p:cNvPr>
          <p:cNvSpPr/>
          <p:nvPr/>
        </p:nvSpPr>
        <p:spPr>
          <a:xfrm>
            <a:off x="7547307" y="5389806"/>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TextBox 150">
            <a:extLst>
              <a:ext uri="{FF2B5EF4-FFF2-40B4-BE49-F238E27FC236}">
                <a16:creationId xmlns:a16="http://schemas.microsoft.com/office/drawing/2014/main" id="{A4B0BE1C-3142-61B0-E833-F6478ECDC3D4}"/>
              </a:ext>
            </a:extLst>
          </p:cNvPr>
          <p:cNvSpPr txBox="1"/>
          <p:nvPr/>
        </p:nvSpPr>
        <p:spPr>
          <a:xfrm>
            <a:off x="6324339" y="4424406"/>
            <a:ext cx="864339" cy="246221"/>
          </a:xfrm>
          <a:prstGeom prst="rect">
            <a:avLst/>
          </a:prstGeom>
          <a:noFill/>
        </p:spPr>
        <p:txBody>
          <a:bodyPr wrap="none" rtlCol="0">
            <a:spAutoFit/>
          </a:bodyPr>
          <a:lstStyle/>
          <a:p>
            <a:r>
              <a:rPr lang="en-GB" sz="1000" b="1"/>
              <a:t>Value Added</a:t>
            </a:r>
          </a:p>
        </p:txBody>
      </p:sp>
      <p:sp>
        <p:nvSpPr>
          <p:cNvPr id="152" name="TextBox 151">
            <a:extLst>
              <a:ext uri="{FF2B5EF4-FFF2-40B4-BE49-F238E27FC236}">
                <a16:creationId xmlns:a16="http://schemas.microsoft.com/office/drawing/2014/main" id="{023CA9A8-988D-5DA6-3C7C-6B31571E0262}"/>
              </a:ext>
            </a:extLst>
          </p:cNvPr>
          <p:cNvSpPr txBox="1"/>
          <p:nvPr/>
        </p:nvSpPr>
        <p:spPr>
          <a:xfrm>
            <a:off x="6961720" y="4536884"/>
            <a:ext cx="356188" cy="215444"/>
          </a:xfrm>
          <a:prstGeom prst="rect">
            <a:avLst/>
          </a:prstGeom>
          <a:noFill/>
        </p:spPr>
        <p:txBody>
          <a:bodyPr wrap="none" rtlCol="0">
            <a:spAutoFit/>
          </a:bodyPr>
          <a:lstStyle/>
          <a:p>
            <a:r>
              <a:rPr lang="en-GB" sz="800"/>
              <a:t>Low</a:t>
            </a:r>
          </a:p>
        </p:txBody>
      </p:sp>
      <p:sp>
        <p:nvSpPr>
          <p:cNvPr id="153" name="Rectangle: Rounded Corners 152">
            <a:extLst>
              <a:ext uri="{FF2B5EF4-FFF2-40B4-BE49-F238E27FC236}">
                <a16:creationId xmlns:a16="http://schemas.microsoft.com/office/drawing/2014/main" id="{CB82235C-C97D-E7F4-830B-67EF74E7A4F4}"/>
              </a:ext>
            </a:extLst>
          </p:cNvPr>
          <p:cNvSpPr/>
          <p:nvPr/>
        </p:nvSpPr>
        <p:spPr>
          <a:xfrm>
            <a:off x="7130537" y="4493415"/>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91BC88CE-63FB-4EE7-3D6F-B1A445E9AF5B}"/>
              </a:ext>
            </a:extLst>
          </p:cNvPr>
          <p:cNvSpPr txBox="1"/>
          <p:nvPr/>
        </p:nvSpPr>
        <p:spPr>
          <a:xfrm>
            <a:off x="7651181" y="4549250"/>
            <a:ext cx="375424" cy="215444"/>
          </a:xfrm>
          <a:prstGeom prst="rect">
            <a:avLst/>
          </a:prstGeom>
          <a:noFill/>
        </p:spPr>
        <p:txBody>
          <a:bodyPr wrap="none" rtlCol="0">
            <a:spAutoFit/>
          </a:bodyPr>
          <a:lstStyle/>
          <a:p>
            <a:r>
              <a:rPr lang="en-GB" sz="800"/>
              <a:t>High</a:t>
            </a:r>
          </a:p>
        </p:txBody>
      </p:sp>
      <p:sp>
        <p:nvSpPr>
          <p:cNvPr id="155" name="Oval 154">
            <a:extLst>
              <a:ext uri="{FF2B5EF4-FFF2-40B4-BE49-F238E27FC236}">
                <a16:creationId xmlns:a16="http://schemas.microsoft.com/office/drawing/2014/main" id="{E4B7EC86-B528-D021-62A7-514C24B924A9}"/>
              </a:ext>
            </a:extLst>
          </p:cNvPr>
          <p:cNvSpPr/>
          <p:nvPr/>
        </p:nvSpPr>
        <p:spPr>
          <a:xfrm>
            <a:off x="7636297" y="4466945"/>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Rounded Corners 156">
            <a:extLst>
              <a:ext uri="{FF2B5EF4-FFF2-40B4-BE49-F238E27FC236}">
                <a16:creationId xmlns:a16="http://schemas.microsoft.com/office/drawing/2014/main" id="{DF62B0C2-1D47-EDF9-367D-B07E56E535AC}"/>
              </a:ext>
            </a:extLst>
          </p:cNvPr>
          <p:cNvSpPr/>
          <p:nvPr/>
        </p:nvSpPr>
        <p:spPr>
          <a:xfrm>
            <a:off x="8838829" y="1817420"/>
            <a:ext cx="1690195" cy="2680764"/>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TextBox 157">
            <a:extLst>
              <a:ext uri="{FF2B5EF4-FFF2-40B4-BE49-F238E27FC236}">
                <a16:creationId xmlns:a16="http://schemas.microsoft.com/office/drawing/2014/main" id="{EA851E2D-D24A-87DC-853A-84432A9632FB}"/>
              </a:ext>
            </a:extLst>
          </p:cNvPr>
          <p:cNvSpPr txBox="1"/>
          <p:nvPr/>
        </p:nvSpPr>
        <p:spPr>
          <a:xfrm>
            <a:off x="8819065" y="2911495"/>
            <a:ext cx="587020" cy="246221"/>
          </a:xfrm>
          <a:prstGeom prst="rect">
            <a:avLst/>
          </a:prstGeom>
          <a:noFill/>
        </p:spPr>
        <p:txBody>
          <a:bodyPr wrap="none" rtlCol="0">
            <a:spAutoFit/>
          </a:bodyPr>
          <a:lstStyle/>
          <a:p>
            <a:r>
              <a:rPr lang="en-GB" sz="1000" b="1"/>
              <a:t>Process</a:t>
            </a:r>
          </a:p>
        </p:txBody>
      </p:sp>
      <p:sp>
        <p:nvSpPr>
          <p:cNvPr id="159" name="TextBox 158">
            <a:extLst>
              <a:ext uri="{FF2B5EF4-FFF2-40B4-BE49-F238E27FC236}">
                <a16:creationId xmlns:a16="http://schemas.microsoft.com/office/drawing/2014/main" id="{48B9B3A2-7641-ED78-0716-DCDF62EC886B}"/>
              </a:ext>
            </a:extLst>
          </p:cNvPr>
          <p:cNvSpPr txBox="1"/>
          <p:nvPr/>
        </p:nvSpPr>
        <p:spPr>
          <a:xfrm>
            <a:off x="9447551" y="3049400"/>
            <a:ext cx="503664" cy="215444"/>
          </a:xfrm>
          <a:prstGeom prst="rect">
            <a:avLst/>
          </a:prstGeom>
          <a:noFill/>
        </p:spPr>
        <p:txBody>
          <a:bodyPr wrap="none" rtlCol="0">
            <a:spAutoFit/>
          </a:bodyPr>
          <a:lstStyle/>
          <a:p>
            <a:r>
              <a:rPr lang="en-GB" sz="800"/>
              <a:t>Enabler</a:t>
            </a:r>
          </a:p>
        </p:txBody>
      </p:sp>
      <p:sp>
        <p:nvSpPr>
          <p:cNvPr id="160" name="Rectangle: Rounded Corners 159">
            <a:extLst>
              <a:ext uri="{FF2B5EF4-FFF2-40B4-BE49-F238E27FC236}">
                <a16:creationId xmlns:a16="http://schemas.microsoft.com/office/drawing/2014/main" id="{939945B0-9DD8-12D0-BF95-EA297B01D9F8}"/>
              </a:ext>
            </a:extLst>
          </p:cNvPr>
          <p:cNvSpPr/>
          <p:nvPr/>
        </p:nvSpPr>
        <p:spPr>
          <a:xfrm>
            <a:off x="9622853" y="3018901"/>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TextBox 160">
            <a:extLst>
              <a:ext uri="{FF2B5EF4-FFF2-40B4-BE49-F238E27FC236}">
                <a16:creationId xmlns:a16="http://schemas.microsoft.com/office/drawing/2014/main" id="{F3A0EBB6-570F-721D-1A8D-A2985C97149F}"/>
              </a:ext>
            </a:extLst>
          </p:cNvPr>
          <p:cNvSpPr txBox="1"/>
          <p:nvPr/>
        </p:nvSpPr>
        <p:spPr>
          <a:xfrm>
            <a:off x="9949872" y="3054964"/>
            <a:ext cx="627095" cy="215444"/>
          </a:xfrm>
          <a:prstGeom prst="rect">
            <a:avLst/>
          </a:prstGeom>
          <a:noFill/>
        </p:spPr>
        <p:txBody>
          <a:bodyPr wrap="none" rtlCol="0">
            <a:spAutoFit/>
          </a:bodyPr>
          <a:lstStyle/>
          <a:p>
            <a:r>
              <a:rPr lang="en-GB" sz="800"/>
              <a:t>Core focus</a:t>
            </a:r>
          </a:p>
        </p:txBody>
      </p:sp>
      <p:sp>
        <p:nvSpPr>
          <p:cNvPr id="162" name="Oval 161">
            <a:extLst>
              <a:ext uri="{FF2B5EF4-FFF2-40B4-BE49-F238E27FC236}">
                <a16:creationId xmlns:a16="http://schemas.microsoft.com/office/drawing/2014/main" id="{32F8276F-5D40-4FF0-5B43-D94077B588AF}"/>
              </a:ext>
            </a:extLst>
          </p:cNvPr>
          <p:cNvSpPr/>
          <p:nvPr/>
        </p:nvSpPr>
        <p:spPr>
          <a:xfrm>
            <a:off x="9907248" y="2985946"/>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TextBox 162">
            <a:extLst>
              <a:ext uri="{FF2B5EF4-FFF2-40B4-BE49-F238E27FC236}">
                <a16:creationId xmlns:a16="http://schemas.microsoft.com/office/drawing/2014/main" id="{D74C49D9-1671-DA8C-9F20-82BA61410D73}"/>
              </a:ext>
            </a:extLst>
          </p:cNvPr>
          <p:cNvSpPr txBox="1"/>
          <p:nvPr/>
        </p:nvSpPr>
        <p:spPr>
          <a:xfrm>
            <a:off x="8821443" y="3499508"/>
            <a:ext cx="596638" cy="246221"/>
          </a:xfrm>
          <a:prstGeom prst="rect">
            <a:avLst/>
          </a:prstGeom>
          <a:noFill/>
        </p:spPr>
        <p:txBody>
          <a:bodyPr wrap="none" rtlCol="0">
            <a:spAutoFit/>
          </a:bodyPr>
          <a:lstStyle/>
          <a:p>
            <a:r>
              <a:rPr lang="en-GB" sz="1000" b="1"/>
              <a:t>Insights</a:t>
            </a:r>
          </a:p>
        </p:txBody>
      </p:sp>
      <p:sp>
        <p:nvSpPr>
          <p:cNvPr id="164" name="TextBox 163">
            <a:extLst>
              <a:ext uri="{FF2B5EF4-FFF2-40B4-BE49-F238E27FC236}">
                <a16:creationId xmlns:a16="http://schemas.microsoft.com/office/drawing/2014/main" id="{BFC515AB-E084-D09A-4602-8E3399FFF4B4}"/>
              </a:ext>
            </a:extLst>
          </p:cNvPr>
          <p:cNvSpPr txBox="1"/>
          <p:nvPr/>
        </p:nvSpPr>
        <p:spPr>
          <a:xfrm>
            <a:off x="9505780" y="3622048"/>
            <a:ext cx="356188" cy="215444"/>
          </a:xfrm>
          <a:prstGeom prst="rect">
            <a:avLst/>
          </a:prstGeom>
          <a:noFill/>
        </p:spPr>
        <p:txBody>
          <a:bodyPr wrap="none" rtlCol="0">
            <a:spAutoFit/>
          </a:bodyPr>
          <a:lstStyle/>
          <a:p>
            <a:r>
              <a:rPr lang="en-GB" sz="800"/>
              <a:t>Low</a:t>
            </a:r>
          </a:p>
        </p:txBody>
      </p:sp>
      <p:sp>
        <p:nvSpPr>
          <p:cNvPr id="165" name="Rectangle: Rounded Corners 164">
            <a:extLst>
              <a:ext uri="{FF2B5EF4-FFF2-40B4-BE49-F238E27FC236}">
                <a16:creationId xmlns:a16="http://schemas.microsoft.com/office/drawing/2014/main" id="{4FA40DF4-B9BB-923C-6071-70C62D490D12}"/>
              </a:ext>
            </a:extLst>
          </p:cNvPr>
          <p:cNvSpPr/>
          <p:nvPr/>
        </p:nvSpPr>
        <p:spPr>
          <a:xfrm>
            <a:off x="9629338" y="3593810"/>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TextBox 165">
            <a:extLst>
              <a:ext uri="{FF2B5EF4-FFF2-40B4-BE49-F238E27FC236}">
                <a16:creationId xmlns:a16="http://schemas.microsoft.com/office/drawing/2014/main" id="{4BA0D500-62A3-08BC-E6A4-19CB9832A5B9}"/>
              </a:ext>
            </a:extLst>
          </p:cNvPr>
          <p:cNvSpPr txBox="1"/>
          <p:nvPr/>
        </p:nvSpPr>
        <p:spPr>
          <a:xfrm>
            <a:off x="10159329" y="3630774"/>
            <a:ext cx="375424" cy="215444"/>
          </a:xfrm>
          <a:prstGeom prst="rect">
            <a:avLst/>
          </a:prstGeom>
          <a:noFill/>
        </p:spPr>
        <p:txBody>
          <a:bodyPr wrap="none" rtlCol="0">
            <a:spAutoFit/>
          </a:bodyPr>
          <a:lstStyle/>
          <a:p>
            <a:r>
              <a:rPr lang="en-GB" sz="800"/>
              <a:t>High</a:t>
            </a:r>
          </a:p>
        </p:txBody>
      </p:sp>
      <p:sp>
        <p:nvSpPr>
          <p:cNvPr id="167" name="Oval 166">
            <a:extLst>
              <a:ext uri="{FF2B5EF4-FFF2-40B4-BE49-F238E27FC236}">
                <a16:creationId xmlns:a16="http://schemas.microsoft.com/office/drawing/2014/main" id="{C5EAFA1C-39EB-4729-D6BC-69CBACBE0BE5}"/>
              </a:ext>
            </a:extLst>
          </p:cNvPr>
          <p:cNvSpPr/>
          <p:nvPr/>
        </p:nvSpPr>
        <p:spPr>
          <a:xfrm>
            <a:off x="10251292" y="3558092"/>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TextBox 167">
            <a:extLst>
              <a:ext uri="{FF2B5EF4-FFF2-40B4-BE49-F238E27FC236}">
                <a16:creationId xmlns:a16="http://schemas.microsoft.com/office/drawing/2014/main" id="{29075A1D-20A6-AD76-49BF-7FEC5C18FDAA}"/>
              </a:ext>
            </a:extLst>
          </p:cNvPr>
          <p:cNvSpPr txBox="1"/>
          <p:nvPr/>
        </p:nvSpPr>
        <p:spPr>
          <a:xfrm flipH="1">
            <a:off x="8995104" y="1898766"/>
            <a:ext cx="1370081" cy="261610"/>
          </a:xfrm>
          <a:prstGeom prst="rect">
            <a:avLst/>
          </a:prstGeom>
          <a:noFill/>
        </p:spPr>
        <p:txBody>
          <a:bodyPr wrap="square" rtlCol="0">
            <a:spAutoFit/>
          </a:bodyPr>
          <a:lstStyle/>
          <a:p>
            <a:pPr algn="ctr"/>
            <a:r>
              <a:rPr lang="en-GB" sz="1100" b="1" dirty="0"/>
              <a:t>Experience Analyst</a:t>
            </a:r>
          </a:p>
        </p:txBody>
      </p:sp>
      <p:sp>
        <p:nvSpPr>
          <p:cNvPr id="169" name="TextBox 168">
            <a:extLst>
              <a:ext uri="{FF2B5EF4-FFF2-40B4-BE49-F238E27FC236}">
                <a16:creationId xmlns:a16="http://schemas.microsoft.com/office/drawing/2014/main" id="{A1827480-0D10-2563-4607-DE137E5D406D}"/>
              </a:ext>
            </a:extLst>
          </p:cNvPr>
          <p:cNvSpPr txBox="1"/>
          <p:nvPr/>
        </p:nvSpPr>
        <p:spPr>
          <a:xfrm>
            <a:off x="8820205" y="3813622"/>
            <a:ext cx="442750" cy="246221"/>
          </a:xfrm>
          <a:prstGeom prst="rect">
            <a:avLst/>
          </a:prstGeom>
          <a:noFill/>
        </p:spPr>
        <p:txBody>
          <a:bodyPr wrap="none" rtlCol="0">
            <a:spAutoFit/>
          </a:bodyPr>
          <a:lstStyle/>
          <a:p>
            <a:r>
              <a:rPr lang="en-GB" sz="1000" b="1"/>
              <a:t>Type</a:t>
            </a:r>
          </a:p>
        </p:txBody>
      </p:sp>
      <p:sp>
        <p:nvSpPr>
          <p:cNvPr id="170" name="TextBox 169">
            <a:extLst>
              <a:ext uri="{FF2B5EF4-FFF2-40B4-BE49-F238E27FC236}">
                <a16:creationId xmlns:a16="http://schemas.microsoft.com/office/drawing/2014/main" id="{5FA18F9D-3B9C-6735-0783-6463BF206875}"/>
              </a:ext>
            </a:extLst>
          </p:cNvPr>
          <p:cNvSpPr txBox="1"/>
          <p:nvPr/>
        </p:nvSpPr>
        <p:spPr>
          <a:xfrm>
            <a:off x="9362564" y="3935881"/>
            <a:ext cx="651140" cy="215444"/>
          </a:xfrm>
          <a:prstGeom prst="rect">
            <a:avLst/>
          </a:prstGeom>
          <a:noFill/>
        </p:spPr>
        <p:txBody>
          <a:bodyPr wrap="none" rtlCol="0">
            <a:spAutoFit/>
          </a:bodyPr>
          <a:lstStyle/>
          <a:p>
            <a:r>
              <a:rPr lang="en-GB" sz="800"/>
              <a:t>Descriptive</a:t>
            </a:r>
          </a:p>
        </p:txBody>
      </p:sp>
      <p:sp>
        <p:nvSpPr>
          <p:cNvPr id="171" name="Rectangle: Rounded Corners 170">
            <a:extLst>
              <a:ext uri="{FF2B5EF4-FFF2-40B4-BE49-F238E27FC236}">
                <a16:creationId xmlns:a16="http://schemas.microsoft.com/office/drawing/2014/main" id="{F88633D9-E149-2FF7-AB61-66C2BB1CBDFA}"/>
              </a:ext>
            </a:extLst>
          </p:cNvPr>
          <p:cNvSpPr/>
          <p:nvPr/>
        </p:nvSpPr>
        <p:spPr>
          <a:xfrm>
            <a:off x="9628100" y="3907924"/>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TextBox 171">
            <a:extLst>
              <a:ext uri="{FF2B5EF4-FFF2-40B4-BE49-F238E27FC236}">
                <a16:creationId xmlns:a16="http://schemas.microsoft.com/office/drawing/2014/main" id="{18E2ECFF-05F1-65D0-FB54-D2FFCCFFB8AC}"/>
              </a:ext>
            </a:extLst>
          </p:cNvPr>
          <p:cNvSpPr txBox="1"/>
          <p:nvPr/>
        </p:nvSpPr>
        <p:spPr>
          <a:xfrm>
            <a:off x="10020551" y="3936377"/>
            <a:ext cx="601447" cy="215444"/>
          </a:xfrm>
          <a:prstGeom prst="rect">
            <a:avLst/>
          </a:prstGeom>
          <a:noFill/>
        </p:spPr>
        <p:txBody>
          <a:bodyPr wrap="none" rtlCol="0">
            <a:spAutoFit/>
          </a:bodyPr>
          <a:lstStyle/>
          <a:p>
            <a:r>
              <a:rPr lang="en-GB" sz="800"/>
              <a:t>Predictive</a:t>
            </a:r>
          </a:p>
        </p:txBody>
      </p:sp>
      <p:sp>
        <p:nvSpPr>
          <p:cNvPr id="173" name="Oval 172">
            <a:extLst>
              <a:ext uri="{FF2B5EF4-FFF2-40B4-BE49-F238E27FC236}">
                <a16:creationId xmlns:a16="http://schemas.microsoft.com/office/drawing/2014/main" id="{85E6F009-9D6D-1B03-F3D4-4CD88CFB71CA}"/>
              </a:ext>
            </a:extLst>
          </p:cNvPr>
          <p:cNvSpPr/>
          <p:nvPr/>
        </p:nvSpPr>
        <p:spPr>
          <a:xfrm>
            <a:off x="10249787" y="3864280"/>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TextBox 173">
            <a:extLst>
              <a:ext uri="{FF2B5EF4-FFF2-40B4-BE49-F238E27FC236}">
                <a16:creationId xmlns:a16="http://schemas.microsoft.com/office/drawing/2014/main" id="{8CB10A62-D992-E895-D275-10D19CE14204}"/>
              </a:ext>
            </a:extLst>
          </p:cNvPr>
          <p:cNvSpPr txBox="1"/>
          <p:nvPr/>
        </p:nvSpPr>
        <p:spPr>
          <a:xfrm>
            <a:off x="8815237" y="4132641"/>
            <a:ext cx="821059" cy="230832"/>
          </a:xfrm>
          <a:prstGeom prst="rect">
            <a:avLst/>
          </a:prstGeom>
          <a:noFill/>
        </p:spPr>
        <p:txBody>
          <a:bodyPr wrap="none" rtlCol="0">
            <a:spAutoFit/>
          </a:bodyPr>
          <a:lstStyle/>
          <a:p>
            <a:r>
              <a:rPr lang="en-GB" sz="900" b="1"/>
              <a:t>Superpowers</a:t>
            </a:r>
          </a:p>
        </p:txBody>
      </p:sp>
      <p:sp>
        <p:nvSpPr>
          <p:cNvPr id="175" name="TextBox 174">
            <a:extLst>
              <a:ext uri="{FF2B5EF4-FFF2-40B4-BE49-F238E27FC236}">
                <a16:creationId xmlns:a16="http://schemas.microsoft.com/office/drawing/2014/main" id="{FE2D21B8-292E-CDAD-64B7-5628076F6CAF}"/>
              </a:ext>
            </a:extLst>
          </p:cNvPr>
          <p:cNvSpPr txBox="1"/>
          <p:nvPr/>
        </p:nvSpPr>
        <p:spPr>
          <a:xfrm>
            <a:off x="9499574" y="4255181"/>
            <a:ext cx="356188" cy="215444"/>
          </a:xfrm>
          <a:prstGeom prst="rect">
            <a:avLst/>
          </a:prstGeom>
          <a:noFill/>
        </p:spPr>
        <p:txBody>
          <a:bodyPr wrap="none" rtlCol="0">
            <a:spAutoFit/>
          </a:bodyPr>
          <a:lstStyle/>
          <a:p>
            <a:r>
              <a:rPr lang="en-GB" sz="800"/>
              <a:t>Low</a:t>
            </a:r>
          </a:p>
        </p:txBody>
      </p:sp>
      <p:sp>
        <p:nvSpPr>
          <p:cNvPr id="176" name="Rectangle: Rounded Corners 175">
            <a:extLst>
              <a:ext uri="{FF2B5EF4-FFF2-40B4-BE49-F238E27FC236}">
                <a16:creationId xmlns:a16="http://schemas.microsoft.com/office/drawing/2014/main" id="{5CCE8218-2B56-3A95-B03D-C945CEEAFCEA}"/>
              </a:ext>
            </a:extLst>
          </p:cNvPr>
          <p:cNvSpPr/>
          <p:nvPr/>
        </p:nvSpPr>
        <p:spPr>
          <a:xfrm>
            <a:off x="9629617" y="4226943"/>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TextBox 176">
            <a:extLst>
              <a:ext uri="{FF2B5EF4-FFF2-40B4-BE49-F238E27FC236}">
                <a16:creationId xmlns:a16="http://schemas.microsoft.com/office/drawing/2014/main" id="{C31364F9-A0A4-DD09-87F1-5ACDC91C7B88}"/>
              </a:ext>
            </a:extLst>
          </p:cNvPr>
          <p:cNvSpPr txBox="1"/>
          <p:nvPr/>
        </p:nvSpPr>
        <p:spPr>
          <a:xfrm>
            <a:off x="10120698" y="4263907"/>
            <a:ext cx="375424" cy="215444"/>
          </a:xfrm>
          <a:prstGeom prst="rect">
            <a:avLst/>
          </a:prstGeom>
          <a:noFill/>
        </p:spPr>
        <p:txBody>
          <a:bodyPr wrap="none" rtlCol="0">
            <a:spAutoFit/>
          </a:bodyPr>
          <a:lstStyle/>
          <a:p>
            <a:r>
              <a:rPr lang="en-GB" sz="800"/>
              <a:t>High</a:t>
            </a:r>
          </a:p>
        </p:txBody>
      </p:sp>
      <p:sp>
        <p:nvSpPr>
          <p:cNvPr id="178" name="Oval 177">
            <a:extLst>
              <a:ext uri="{FF2B5EF4-FFF2-40B4-BE49-F238E27FC236}">
                <a16:creationId xmlns:a16="http://schemas.microsoft.com/office/drawing/2014/main" id="{D98C11E2-3B75-27F2-D0B4-4742F3F6ED26}"/>
              </a:ext>
            </a:extLst>
          </p:cNvPr>
          <p:cNvSpPr/>
          <p:nvPr/>
        </p:nvSpPr>
        <p:spPr>
          <a:xfrm>
            <a:off x="10255348" y="4192654"/>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TextBox 178">
            <a:extLst>
              <a:ext uri="{FF2B5EF4-FFF2-40B4-BE49-F238E27FC236}">
                <a16:creationId xmlns:a16="http://schemas.microsoft.com/office/drawing/2014/main" id="{90520D36-BA63-DC10-D673-B181FC776A54}"/>
              </a:ext>
            </a:extLst>
          </p:cNvPr>
          <p:cNvSpPr txBox="1"/>
          <p:nvPr/>
        </p:nvSpPr>
        <p:spPr>
          <a:xfrm>
            <a:off x="8821084" y="3219340"/>
            <a:ext cx="864339" cy="246221"/>
          </a:xfrm>
          <a:prstGeom prst="rect">
            <a:avLst/>
          </a:prstGeom>
          <a:noFill/>
        </p:spPr>
        <p:txBody>
          <a:bodyPr wrap="none" rtlCol="0">
            <a:spAutoFit/>
          </a:bodyPr>
          <a:lstStyle/>
          <a:p>
            <a:r>
              <a:rPr lang="en-GB" sz="1000" b="1"/>
              <a:t>Value Added</a:t>
            </a:r>
          </a:p>
        </p:txBody>
      </p:sp>
      <p:sp>
        <p:nvSpPr>
          <p:cNvPr id="180" name="TextBox 179">
            <a:extLst>
              <a:ext uri="{FF2B5EF4-FFF2-40B4-BE49-F238E27FC236}">
                <a16:creationId xmlns:a16="http://schemas.microsoft.com/office/drawing/2014/main" id="{F2AE9BCB-8520-F6F0-0D89-5DC4FAAB693B}"/>
              </a:ext>
            </a:extLst>
          </p:cNvPr>
          <p:cNvSpPr txBox="1"/>
          <p:nvPr/>
        </p:nvSpPr>
        <p:spPr>
          <a:xfrm>
            <a:off x="9458465" y="3331818"/>
            <a:ext cx="356188" cy="215444"/>
          </a:xfrm>
          <a:prstGeom prst="rect">
            <a:avLst/>
          </a:prstGeom>
          <a:noFill/>
        </p:spPr>
        <p:txBody>
          <a:bodyPr wrap="none" rtlCol="0">
            <a:spAutoFit/>
          </a:bodyPr>
          <a:lstStyle/>
          <a:p>
            <a:r>
              <a:rPr lang="en-GB" sz="800"/>
              <a:t>Low</a:t>
            </a:r>
          </a:p>
        </p:txBody>
      </p:sp>
      <p:sp>
        <p:nvSpPr>
          <p:cNvPr id="181" name="Rectangle: Rounded Corners 180">
            <a:extLst>
              <a:ext uri="{FF2B5EF4-FFF2-40B4-BE49-F238E27FC236}">
                <a16:creationId xmlns:a16="http://schemas.microsoft.com/office/drawing/2014/main" id="{5668D017-E27E-F2FE-A4FB-021E703F3238}"/>
              </a:ext>
            </a:extLst>
          </p:cNvPr>
          <p:cNvSpPr/>
          <p:nvPr/>
        </p:nvSpPr>
        <p:spPr>
          <a:xfrm>
            <a:off x="9627282" y="3288349"/>
            <a:ext cx="742643" cy="73929"/>
          </a:xfrm>
          <a:prstGeom prst="roundRect">
            <a:avLst>
              <a:gd name="adj" fmla="val 44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TextBox 181">
            <a:extLst>
              <a:ext uri="{FF2B5EF4-FFF2-40B4-BE49-F238E27FC236}">
                <a16:creationId xmlns:a16="http://schemas.microsoft.com/office/drawing/2014/main" id="{D3E46C13-20C3-E159-0C39-C93CBDED7815}"/>
              </a:ext>
            </a:extLst>
          </p:cNvPr>
          <p:cNvSpPr txBox="1"/>
          <p:nvPr/>
        </p:nvSpPr>
        <p:spPr>
          <a:xfrm>
            <a:off x="10147926" y="3344184"/>
            <a:ext cx="375424" cy="215444"/>
          </a:xfrm>
          <a:prstGeom prst="rect">
            <a:avLst/>
          </a:prstGeom>
          <a:noFill/>
        </p:spPr>
        <p:txBody>
          <a:bodyPr wrap="none" rtlCol="0">
            <a:spAutoFit/>
          </a:bodyPr>
          <a:lstStyle/>
          <a:p>
            <a:r>
              <a:rPr lang="en-GB" sz="800"/>
              <a:t>High</a:t>
            </a:r>
          </a:p>
        </p:txBody>
      </p:sp>
      <p:sp>
        <p:nvSpPr>
          <p:cNvPr id="183" name="Oval 182">
            <a:extLst>
              <a:ext uri="{FF2B5EF4-FFF2-40B4-BE49-F238E27FC236}">
                <a16:creationId xmlns:a16="http://schemas.microsoft.com/office/drawing/2014/main" id="{D9EA01DF-E209-1190-F4FF-C4BC24395E07}"/>
              </a:ext>
            </a:extLst>
          </p:cNvPr>
          <p:cNvSpPr/>
          <p:nvPr/>
        </p:nvSpPr>
        <p:spPr>
          <a:xfrm>
            <a:off x="10235634" y="3261879"/>
            <a:ext cx="140883" cy="140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6" name="Straight Connector 185">
            <a:extLst>
              <a:ext uri="{FF2B5EF4-FFF2-40B4-BE49-F238E27FC236}">
                <a16:creationId xmlns:a16="http://schemas.microsoft.com/office/drawing/2014/main" id="{1B829F69-5FFB-742F-C1D3-6D85E8B007AA}"/>
              </a:ext>
            </a:extLst>
          </p:cNvPr>
          <p:cNvCxnSpPr/>
          <p:nvPr/>
        </p:nvCxnSpPr>
        <p:spPr>
          <a:xfrm flipV="1">
            <a:off x="853552" y="2988905"/>
            <a:ext cx="285370" cy="1412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0B6F7A7-E9BB-2491-762E-76FEC0FA73DD}"/>
              </a:ext>
            </a:extLst>
          </p:cNvPr>
          <p:cNvCxnSpPr>
            <a:cxnSpLocks/>
          </p:cNvCxnSpPr>
          <p:nvPr/>
        </p:nvCxnSpPr>
        <p:spPr>
          <a:xfrm>
            <a:off x="909377" y="5360885"/>
            <a:ext cx="473190" cy="66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EA5341C-5DA9-0944-DE99-C07DB58DCD10}"/>
              </a:ext>
            </a:extLst>
          </p:cNvPr>
          <p:cNvCxnSpPr>
            <a:cxnSpLocks/>
            <a:endCxn id="120" idx="2"/>
          </p:cNvCxnSpPr>
          <p:nvPr/>
        </p:nvCxnSpPr>
        <p:spPr>
          <a:xfrm flipV="1">
            <a:off x="3268804" y="4482310"/>
            <a:ext cx="2082732" cy="634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185905C-9C42-F9E0-82FC-DA574AD3B9BA}"/>
              </a:ext>
            </a:extLst>
          </p:cNvPr>
          <p:cNvCxnSpPr>
            <a:cxnSpLocks/>
          </p:cNvCxnSpPr>
          <p:nvPr/>
        </p:nvCxnSpPr>
        <p:spPr>
          <a:xfrm flipV="1">
            <a:off x="3238770" y="1962706"/>
            <a:ext cx="676531" cy="2107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13F478-1A40-2F94-F166-A681AB47651D}"/>
              </a:ext>
            </a:extLst>
          </p:cNvPr>
          <p:cNvCxnSpPr>
            <a:cxnSpLocks/>
          </p:cNvCxnSpPr>
          <p:nvPr/>
        </p:nvCxnSpPr>
        <p:spPr>
          <a:xfrm>
            <a:off x="7903806" y="3055865"/>
            <a:ext cx="509129" cy="481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EEAC0AE-F0A8-88E0-8B38-3327AC9B5EB8}"/>
              </a:ext>
            </a:extLst>
          </p:cNvPr>
          <p:cNvCxnSpPr>
            <a:cxnSpLocks/>
          </p:cNvCxnSpPr>
          <p:nvPr/>
        </p:nvCxnSpPr>
        <p:spPr>
          <a:xfrm flipV="1">
            <a:off x="8028009" y="4567344"/>
            <a:ext cx="436468" cy="938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74AA55A-C313-A9AC-4763-1CBD22B02916}"/>
              </a:ext>
            </a:extLst>
          </p:cNvPr>
          <p:cNvCxnSpPr>
            <a:cxnSpLocks/>
          </p:cNvCxnSpPr>
          <p:nvPr/>
        </p:nvCxnSpPr>
        <p:spPr>
          <a:xfrm>
            <a:off x="10473086" y="1943849"/>
            <a:ext cx="503084" cy="429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B90C758-21AC-7A63-462E-701F3906A02B}"/>
              </a:ext>
            </a:extLst>
          </p:cNvPr>
          <p:cNvCxnSpPr>
            <a:cxnSpLocks/>
          </p:cNvCxnSpPr>
          <p:nvPr/>
        </p:nvCxnSpPr>
        <p:spPr>
          <a:xfrm flipV="1">
            <a:off x="10500786" y="3402762"/>
            <a:ext cx="530559" cy="932268"/>
          </a:xfrm>
          <a:prstGeom prst="line">
            <a:avLst/>
          </a:prstGeom>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37B3A11F-93A2-E3F6-8D72-4846B19A6CDF}"/>
              </a:ext>
            </a:extLst>
          </p:cNvPr>
          <p:cNvSpPr/>
          <p:nvPr/>
        </p:nvSpPr>
        <p:spPr>
          <a:xfrm>
            <a:off x="622096" y="5196175"/>
            <a:ext cx="277000" cy="27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1</a:t>
            </a:r>
          </a:p>
        </p:txBody>
      </p:sp>
      <p:sp>
        <p:nvSpPr>
          <p:cNvPr id="219" name="Oval 218">
            <a:extLst>
              <a:ext uri="{FF2B5EF4-FFF2-40B4-BE49-F238E27FC236}">
                <a16:creationId xmlns:a16="http://schemas.microsoft.com/office/drawing/2014/main" id="{16FBDB31-6E63-5672-8551-28E2FB774D82}"/>
              </a:ext>
            </a:extLst>
          </p:cNvPr>
          <p:cNvSpPr/>
          <p:nvPr/>
        </p:nvSpPr>
        <p:spPr>
          <a:xfrm>
            <a:off x="3263075" y="4539497"/>
            <a:ext cx="277000" cy="27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2</a:t>
            </a:r>
          </a:p>
        </p:txBody>
      </p:sp>
      <p:sp>
        <p:nvSpPr>
          <p:cNvPr id="220" name="Oval 219">
            <a:extLst>
              <a:ext uri="{FF2B5EF4-FFF2-40B4-BE49-F238E27FC236}">
                <a16:creationId xmlns:a16="http://schemas.microsoft.com/office/drawing/2014/main" id="{087EF937-F0E5-61D2-9B1F-8B9EEF111F44}"/>
              </a:ext>
            </a:extLst>
          </p:cNvPr>
          <p:cNvSpPr/>
          <p:nvPr/>
        </p:nvSpPr>
        <p:spPr>
          <a:xfrm>
            <a:off x="8447232" y="3478551"/>
            <a:ext cx="277000" cy="27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3</a:t>
            </a:r>
          </a:p>
        </p:txBody>
      </p:sp>
      <p:sp>
        <p:nvSpPr>
          <p:cNvPr id="221" name="Oval 220">
            <a:extLst>
              <a:ext uri="{FF2B5EF4-FFF2-40B4-BE49-F238E27FC236}">
                <a16:creationId xmlns:a16="http://schemas.microsoft.com/office/drawing/2014/main" id="{2DA3B6CB-4CF3-2322-ED06-6649008043F9}"/>
              </a:ext>
            </a:extLst>
          </p:cNvPr>
          <p:cNvSpPr/>
          <p:nvPr/>
        </p:nvSpPr>
        <p:spPr>
          <a:xfrm>
            <a:off x="11021949" y="2414567"/>
            <a:ext cx="277000" cy="27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4</a:t>
            </a:r>
          </a:p>
        </p:txBody>
      </p:sp>
      <p:pic>
        <p:nvPicPr>
          <p:cNvPr id="3" name="Picture 2" descr="Elderly woman with hand on head">
            <a:extLst>
              <a:ext uri="{FF2B5EF4-FFF2-40B4-BE49-F238E27FC236}">
                <a16:creationId xmlns:a16="http://schemas.microsoft.com/office/drawing/2014/main" id="{7B2024DB-A635-1E47-3AF5-002D35578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71" y="4433587"/>
            <a:ext cx="418533" cy="917862"/>
          </a:xfrm>
          <a:prstGeom prst="rect">
            <a:avLst/>
          </a:prstGeom>
        </p:spPr>
      </p:pic>
      <p:pic>
        <p:nvPicPr>
          <p:cNvPr id="12" name="Picture 11" descr="Businessman hand on chin">
            <a:extLst>
              <a:ext uri="{FF2B5EF4-FFF2-40B4-BE49-F238E27FC236}">
                <a16:creationId xmlns:a16="http://schemas.microsoft.com/office/drawing/2014/main" id="{AE4B15A8-3AC9-E238-0F71-822D994AE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095646" y="4136179"/>
            <a:ext cx="250430" cy="938950"/>
          </a:xfrm>
          <a:prstGeom prst="rect">
            <a:avLst/>
          </a:prstGeom>
        </p:spPr>
      </p:pic>
      <p:pic>
        <p:nvPicPr>
          <p:cNvPr id="20" name="Picture 19" descr="Businesswoman writing notepad">
            <a:extLst>
              <a:ext uri="{FF2B5EF4-FFF2-40B4-BE49-F238E27FC236}">
                <a16:creationId xmlns:a16="http://schemas.microsoft.com/office/drawing/2014/main" id="{5E281F30-2F10-CB15-D360-677EAD4B51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5985" y="3582765"/>
            <a:ext cx="354699" cy="960074"/>
          </a:xfrm>
          <a:prstGeom prst="rect">
            <a:avLst/>
          </a:prstGeom>
        </p:spPr>
      </p:pic>
      <p:pic>
        <p:nvPicPr>
          <p:cNvPr id="22" name="Picture 21" descr="Business woman finger on face">
            <a:extLst>
              <a:ext uri="{FF2B5EF4-FFF2-40B4-BE49-F238E27FC236}">
                <a16:creationId xmlns:a16="http://schemas.microsoft.com/office/drawing/2014/main" id="{E468EF6E-9254-5F9C-504D-9EBA1D9842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34761" y="2417657"/>
            <a:ext cx="282818" cy="934545"/>
          </a:xfrm>
          <a:prstGeom prst="rect">
            <a:avLst/>
          </a:prstGeom>
        </p:spPr>
      </p:pic>
      <p:pic>
        <p:nvPicPr>
          <p:cNvPr id="23" name="Picture 22" descr="Elderly woman with hand on head">
            <a:extLst>
              <a:ext uri="{FF2B5EF4-FFF2-40B4-BE49-F238E27FC236}">
                <a16:creationId xmlns:a16="http://schemas.microsoft.com/office/drawing/2014/main" id="{6ECEDD99-7F29-BBC5-3272-DF3C18A00FB4}"/>
              </a:ext>
            </a:extLst>
          </p:cNvPr>
          <p:cNvPicPr>
            <a:picLocks noChangeAspect="1"/>
          </p:cNvPicPr>
          <p:nvPr/>
        </p:nvPicPr>
        <p:blipFill rotWithShape="1">
          <a:blip r:embed="rId4">
            <a:extLst>
              <a:ext uri="{28A0092B-C50C-407E-A947-70E740481C1C}">
                <a14:useLocalDpi xmlns:a14="http://schemas.microsoft.com/office/drawing/2010/main" val="0"/>
              </a:ext>
            </a:extLst>
          </a:blip>
          <a:srcRect l="-1" r="697" b="61216"/>
          <a:stretch/>
        </p:blipFill>
        <p:spPr>
          <a:xfrm>
            <a:off x="1222286" y="3236423"/>
            <a:ext cx="621759" cy="532554"/>
          </a:xfrm>
          <a:prstGeom prst="rect">
            <a:avLst/>
          </a:prstGeom>
        </p:spPr>
      </p:pic>
      <p:pic>
        <p:nvPicPr>
          <p:cNvPr id="24" name="Picture 23" descr="Business woman finger on face">
            <a:extLst>
              <a:ext uri="{FF2B5EF4-FFF2-40B4-BE49-F238E27FC236}">
                <a16:creationId xmlns:a16="http://schemas.microsoft.com/office/drawing/2014/main" id="{8E503C42-ACC9-54EB-F88B-48B92E181453}"/>
              </a:ext>
            </a:extLst>
          </p:cNvPr>
          <p:cNvPicPr>
            <a:picLocks noChangeAspect="1"/>
          </p:cNvPicPr>
          <p:nvPr/>
        </p:nvPicPr>
        <p:blipFill rotWithShape="1">
          <a:blip r:embed="rId7">
            <a:extLst>
              <a:ext uri="{28A0092B-C50C-407E-A947-70E740481C1C}">
                <a14:useLocalDpi xmlns:a14="http://schemas.microsoft.com/office/drawing/2010/main" val="0"/>
              </a:ext>
            </a:extLst>
          </a:blip>
          <a:srcRect r="-11503" b="55048"/>
          <a:stretch/>
        </p:blipFill>
        <p:spPr>
          <a:xfrm>
            <a:off x="8962524" y="2196389"/>
            <a:ext cx="464735" cy="619106"/>
          </a:xfrm>
          <a:prstGeom prst="rect">
            <a:avLst/>
          </a:prstGeom>
        </p:spPr>
      </p:pic>
      <p:pic>
        <p:nvPicPr>
          <p:cNvPr id="25" name="Picture 24" descr="Businesswoman writing notepad">
            <a:extLst>
              <a:ext uri="{FF2B5EF4-FFF2-40B4-BE49-F238E27FC236}">
                <a16:creationId xmlns:a16="http://schemas.microsoft.com/office/drawing/2014/main" id="{36D33551-177D-8C00-E0ED-F6F7FAFA8E1D}"/>
              </a:ext>
            </a:extLst>
          </p:cNvPr>
          <p:cNvPicPr>
            <a:picLocks noChangeAspect="1"/>
          </p:cNvPicPr>
          <p:nvPr/>
        </p:nvPicPr>
        <p:blipFill rotWithShape="1">
          <a:blip r:embed="rId6">
            <a:extLst>
              <a:ext uri="{28A0092B-C50C-407E-A947-70E740481C1C}">
                <a14:useLocalDpi xmlns:a14="http://schemas.microsoft.com/office/drawing/2010/main" val="0"/>
              </a:ext>
            </a:extLst>
          </a:blip>
          <a:srcRect r="598" b="52931"/>
          <a:stretch/>
        </p:blipFill>
        <p:spPr>
          <a:xfrm>
            <a:off x="6356608" y="3427066"/>
            <a:ext cx="516239" cy="661664"/>
          </a:xfrm>
          <a:prstGeom prst="rect">
            <a:avLst/>
          </a:prstGeom>
        </p:spPr>
      </p:pic>
      <p:pic>
        <p:nvPicPr>
          <p:cNvPr id="26" name="Picture 25" descr="Businessman hand on chin">
            <a:extLst>
              <a:ext uri="{FF2B5EF4-FFF2-40B4-BE49-F238E27FC236}">
                <a16:creationId xmlns:a16="http://schemas.microsoft.com/office/drawing/2014/main" id="{1D017628-1001-9522-6B0A-483C74269F6B}"/>
              </a:ext>
            </a:extLst>
          </p:cNvPr>
          <p:cNvPicPr>
            <a:picLocks noChangeAspect="1"/>
          </p:cNvPicPr>
          <p:nvPr/>
        </p:nvPicPr>
        <p:blipFill rotWithShape="1">
          <a:blip r:embed="rId5">
            <a:extLst>
              <a:ext uri="{28A0092B-C50C-407E-A947-70E740481C1C}">
                <a14:useLocalDpi xmlns:a14="http://schemas.microsoft.com/office/drawing/2010/main" val="0"/>
              </a:ext>
            </a:extLst>
          </a:blip>
          <a:srcRect l="-9439" r="-1" b="56743"/>
          <a:stretch/>
        </p:blipFill>
        <p:spPr>
          <a:xfrm flipH="1">
            <a:off x="3996425" y="2211156"/>
            <a:ext cx="413128" cy="612231"/>
          </a:xfrm>
          <a:prstGeom prst="rect">
            <a:avLst/>
          </a:prstGeom>
        </p:spPr>
      </p:pic>
    </p:spTree>
    <p:extLst>
      <p:ext uri="{BB962C8B-B14F-4D97-AF65-F5344CB8AC3E}">
        <p14:creationId xmlns:p14="http://schemas.microsoft.com/office/powerpoint/2010/main" val="97576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D78154C-A979-4B00-A9EE-8D4ED557C25B}"/>
              </a:ext>
            </a:extLst>
          </p:cNvPr>
          <p:cNvSpPr/>
          <p:nvPr/>
        </p:nvSpPr>
        <p:spPr>
          <a:xfrm>
            <a:off x="5396818" y="3585836"/>
            <a:ext cx="512477" cy="5124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3</a:t>
            </a:r>
          </a:p>
        </p:txBody>
      </p:sp>
      <p:sp>
        <p:nvSpPr>
          <p:cNvPr id="16" name="Oval 15">
            <a:extLst>
              <a:ext uri="{FF2B5EF4-FFF2-40B4-BE49-F238E27FC236}">
                <a16:creationId xmlns:a16="http://schemas.microsoft.com/office/drawing/2014/main" id="{310A41C7-9348-FAE2-09C1-21949768E140}"/>
              </a:ext>
            </a:extLst>
          </p:cNvPr>
          <p:cNvSpPr/>
          <p:nvPr/>
        </p:nvSpPr>
        <p:spPr>
          <a:xfrm>
            <a:off x="5384182" y="933718"/>
            <a:ext cx="512477" cy="5124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1</a:t>
            </a:r>
          </a:p>
        </p:txBody>
      </p:sp>
      <p:graphicFrame>
        <p:nvGraphicFramePr>
          <p:cNvPr id="3" name="Table 5">
            <a:extLst>
              <a:ext uri="{FF2B5EF4-FFF2-40B4-BE49-F238E27FC236}">
                <a16:creationId xmlns:a16="http://schemas.microsoft.com/office/drawing/2014/main" id="{900E5A48-A3E1-5156-32B6-E537751099A3}"/>
              </a:ext>
            </a:extLst>
          </p:cNvPr>
          <p:cNvGraphicFramePr>
            <a:graphicFrameLocks noGrp="1"/>
          </p:cNvGraphicFramePr>
          <p:nvPr/>
        </p:nvGraphicFramePr>
        <p:xfrm>
          <a:off x="285322" y="855321"/>
          <a:ext cx="11621356" cy="5179163"/>
        </p:xfrm>
        <a:graphic>
          <a:graphicData uri="http://schemas.openxmlformats.org/drawingml/2006/table">
            <a:tbl>
              <a:tblPr firstRow="1" bandRow="1">
                <a:tableStyleId>{2D5ABB26-0587-4C30-8999-92F81FD0307C}</a:tableStyleId>
              </a:tblPr>
              <a:tblGrid>
                <a:gridCol w="5729996">
                  <a:extLst>
                    <a:ext uri="{9D8B030D-6E8A-4147-A177-3AD203B41FA5}">
                      <a16:colId xmlns:a16="http://schemas.microsoft.com/office/drawing/2014/main" val="2636197768"/>
                    </a:ext>
                  </a:extLst>
                </a:gridCol>
                <a:gridCol w="5891360">
                  <a:extLst>
                    <a:ext uri="{9D8B030D-6E8A-4147-A177-3AD203B41FA5}">
                      <a16:colId xmlns:a16="http://schemas.microsoft.com/office/drawing/2014/main" val="4289467384"/>
                    </a:ext>
                  </a:extLst>
                </a:gridCol>
              </a:tblGrid>
              <a:tr h="2518469">
                <a:tc>
                  <a:txBody>
                    <a:bodyPr/>
                    <a:lstStyle/>
                    <a:p>
                      <a:pPr marL="0" indent="0">
                        <a:buFont typeface="Arial" panose="020B0604020202020204" pitchFamily="34" charset="0"/>
                        <a:buNone/>
                      </a:pPr>
                      <a:r>
                        <a:rPr lang="en-GB" sz="1400" b="1" kern="1200" dirty="0">
                          <a:solidFill>
                            <a:schemeClr val="tx1"/>
                          </a:solidFill>
                        </a:rPr>
                        <a:t>Project Manager / Knowledge Manager</a:t>
                      </a:r>
                    </a:p>
                    <a:p>
                      <a:pPr marL="285750" indent="-285750">
                        <a:buFont typeface="Arial" panose="020B0604020202020204" pitchFamily="34" charset="0"/>
                        <a:buChar char="•"/>
                      </a:pPr>
                      <a:r>
                        <a:rPr lang="en-GB" sz="1200" kern="1200" dirty="0">
                          <a:solidFill>
                            <a:schemeClr val="tx1"/>
                          </a:solidFill>
                        </a:rPr>
                        <a:t>Recording and documenting lessons learned. </a:t>
                      </a:r>
                    </a:p>
                    <a:p>
                      <a:pPr marL="285750" indent="-285750">
                        <a:buFont typeface="Arial" panose="020B0604020202020204" pitchFamily="34" charset="0"/>
                        <a:buChar char="•"/>
                      </a:pPr>
                      <a:r>
                        <a:rPr lang="en-GB" sz="1200" kern="1200" dirty="0">
                          <a:solidFill>
                            <a:schemeClr val="tx1"/>
                          </a:solidFill>
                        </a:rPr>
                        <a:t>Lessons learned process management.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rPr>
                        <a:t>Facilitating workshops – lesson identification, documentation, retros</a:t>
                      </a:r>
                    </a:p>
                    <a:p>
                      <a:pPr marL="285750" indent="-285750">
                        <a:buFont typeface="Arial" panose="020B0604020202020204" pitchFamily="34" charset="0"/>
                        <a:buChar char="•"/>
                      </a:pPr>
                      <a:r>
                        <a:rPr lang="en-GB" sz="1200" kern="1200" dirty="0">
                          <a:solidFill>
                            <a:schemeClr val="tx1"/>
                          </a:solidFill>
                        </a:rPr>
                        <a:t>Manual assurance of lessons learned data. </a:t>
                      </a:r>
                    </a:p>
                    <a:p>
                      <a:pPr marL="285750" indent="-285750">
                        <a:buFont typeface="Arial" panose="020B0604020202020204" pitchFamily="34" charset="0"/>
                        <a:buChar char="•"/>
                      </a:pPr>
                      <a:r>
                        <a:rPr lang="en-GB" sz="1200" kern="1200" dirty="0">
                          <a:solidFill>
                            <a:schemeClr val="tx1"/>
                          </a:solidFill>
                        </a:rPr>
                        <a:t>Manage the lessons database.</a:t>
                      </a:r>
                    </a:p>
                    <a:p>
                      <a:pPr marL="285750" indent="-285750">
                        <a:buFont typeface="Arial" panose="020B0604020202020204" pitchFamily="34" charset="0"/>
                        <a:buChar char="•"/>
                      </a:pPr>
                      <a:r>
                        <a:rPr lang="en-GB" sz="1200" kern="1200" dirty="0">
                          <a:solidFill>
                            <a:schemeClr val="tx1"/>
                          </a:solidFill>
                        </a:rPr>
                        <a:t>Identify themes and draft insight reports </a:t>
                      </a:r>
                      <a:endParaRPr lang="en-GB" sz="1200" kern="1200" dirty="0">
                        <a:solidFill>
                          <a:schemeClr val="tx1"/>
                        </a:solidFill>
                        <a:latin typeface="+mn-lt"/>
                        <a:ea typeface="+mn-ea"/>
                        <a:cs typeface="+mn-cs"/>
                      </a:endParaRPr>
                    </a:p>
                  </a:txBody>
                  <a:tcPr/>
                </a:tc>
                <a:tc>
                  <a:txBody>
                    <a:bodyPr/>
                    <a:lstStyle/>
                    <a:p>
                      <a:pPr marL="0" indent="0">
                        <a:buFont typeface="Arial" panose="020B0604020202020204" pitchFamily="34" charset="0"/>
                        <a:buNone/>
                      </a:pPr>
                      <a:r>
                        <a:rPr lang="en-GB" sz="1400" b="1" kern="1200" dirty="0">
                          <a:solidFill>
                            <a:schemeClr val="tx1"/>
                          </a:solidFill>
                        </a:rPr>
                        <a:t>Lessons Learned Analyst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rPr>
                        <a:t>Lead indicator analysis and root cause analysis. </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GB" sz="1200" kern="1200" dirty="0">
                          <a:solidFill>
                            <a:schemeClr val="tx1"/>
                          </a:solidFill>
                        </a:rPr>
                        <a:t>Data improvements, data integration and KPIs. </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GB" sz="1200" kern="1200" dirty="0">
                          <a:solidFill>
                            <a:schemeClr val="tx1"/>
                          </a:solidFill>
                        </a:rPr>
                        <a:t>App development to support data improvement. </a:t>
                      </a:r>
                    </a:p>
                    <a:p>
                      <a:pPr marL="285750" indent="-285750">
                        <a:buFont typeface="Arial" panose="020B0604020202020204" pitchFamily="34" charset="0"/>
                        <a:buChar char="•"/>
                      </a:pPr>
                      <a:r>
                        <a:rPr lang="en-GB" sz="1200" kern="1200" dirty="0">
                          <a:solidFill>
                            <a:schemeClr val="tx1"/>
                          </a:solidFill>
                        </a:rPr>
                        <a:t>End to end, lesson capture across the supply chain.</a:t>
                      </a:r>
                    </a:p>
                    <a:p>
                      <a:pPr marL="285750" indent="-285750">
                        <a:buFont typeface="Arial" panose="020B0604020202020204" pitchFamily="34" charset="0"/>
                        <a:buChar char="•"/>
                      </a:pPr>
                      <a:r>
                        <a:rPr lang="en-GB" sz="1200" kern="1200" dirty="0">
                          <a:solidFill>
                            <a:schemeClr val="tx1"/>
                          </a:solidFill>
                        </a:rPr>
                        <a:t>Gauging effectiveness of lessons learned process and controls.</a:t>
                      </a:r>
                    </a:p>
                    <a:p>
                      <a:pPr marL="285750" indent="-285750">
                        <a:buFont typeface="Arial" panose="020B0604020202020204" pitchFamily="34" charset="0"/>
                        <a:buChar char="•"/>
                      </a:pPr>
                      <a:r>
                        <a:rPr lang="en-GB" sz="1200" kern="1200" dirty="0">
                          <a:solidFill>
                            <a:schemeClr val="tx1"/>
                          </a:solidFill>
                        </a:rPr>
                        <a:t>Guiding the lesson recommender / library system </a:t>
                      </a:r>
                    </a:p>
                    <a:p>
                      <a:pPr marL="285750" indent="-285750">
                        <a:buFont typeface="Arial" panose="020B0604020202020204" pitchFamily="34" charset="0"/>
                        <a:buChar char="•"/>
                      </a:pPr>
                      <a:r>
                        <a:rPr lang="en-GB" sz="1200" kern="1200" dirty="0">
                          <a:solidFill>
                            <a:schemeClr val="tx1"/>
                          </a:solidFill>
                        </a:rPr>
                        <a:t>Integrating siloed data from numerous sources</a:t>
                      </a:r>
                    </a:p>
                    <a:p>
                      <a:endParaRPr lang="en-GB" sz="1400" kern="1200" dirty="0">
                        <a:solidFill>
                          <a:schemeClr val="tx1"/>
                        </a:solidFill>
                        <a:latin typeface="+mn-lt"/>
                        <a:ea typeface="+mn-ea"/>
                        <a:cs typeface="+mn-cs"/>
                      </a:endParaRPr>
                    </a:p>
                  </a:txBody>
                  <a:tcPr/>
                </a:tc>
                <a:extLst>
                  <a:ext uri="{0D108BD9-81ED-4DB2-BD59-A6C34878D82A}">
                    <a16:rowId xmlns:a16="http://schemas.microsoft.com/office/drawing/2014/main" val="855537368"/>
                  </a:ext>
                </a:extLst>
              </a:tr>
              <a:tr h="2660694">
                <a:tc>
                  <a:txBody>
                    <a:bodyPr/>
                    <a:lstStyle/>
                    <a:p>
                      <a:pPr marL="0" indent="0">
                        <a:buFont typeface="Arial" panose="020B0604020202020204" pitchFamily="34" charset="0"/>
                        <a:buNone/>
                      </a:pPr>
                      <a:r>
                        <a:rPr lang="en-GB" sz="1400" b="1" kern="1200" dirty="0">
                          <a:solidFill>
                            <a:schemeClr val="tx1"/>
                          </a:solidFill>
                        </a:rPr>
                        <a:t>Experience Curator</a:t>
                      </a:r>
                    </a:p>
                    <a:p>
                      <a:pPr marL="285750" indent="-285750">
                        <a:buFont typeface="Arial" panose="020B0604020202020204" pitchFamily="34" charset="0"/>
                        <a:buChar char="•"/>
                      </a:pPr>
                      <a:r>
                        <a:rPr lang="en-GB" sz="1200" kern="1200" dirty="0">
                          <a:solidFill>
                            <a:schemeClr val="tx1"/>
                          </a:solidFill>
                        </a:rPr>
                        <a:t>Data model and ontologies. </a:t>
                      </a:r>
                    </a:p>
                    <a:p>
                      <a:pPr marL="285750" indent="-285750">
                        <a:buFont typeface="Arial" panose="020B0604020202020204" pitchFamily="34" charset="0"/>
                        <a:buChar char="•"/>
                      </a:pPr>
                      <a:r>
                        <a:rPr lang="en-GB" sz="1200" kern="1200" dirty="0">
                          <a:solidFill>
                            <a:schemeClr val="tx1"/>
                          </a:solidFill>
                        </a:rPr>
                        <a:t>Aligning data to use cases to enable data science &amp; insights.</a:t>
                      </a:r>
                    </a:p>
                    <a:p>
                      <a:pPr marL="285750" indent="-285750">
                        <a:buFont typeface="Arial" panose="020B0604020202020204" pitchFamily="34" charset="0"/>
                        <a:buChar char="•"/>
                      </a:pPr>
                      <a:r>
                        <a:rPr lang="en-GB" sz="1200" kern="1200" dirty="0">
                          <a:solidFill>
                            <a:schemeClr val="tx1"/>
                          </a:solidFill>
                        </a:rPr>
                        <a:t>Data integration and data capture. </a:t>
                      </a:r>
                    </a:p>
                    <a:p>
                      <a:pPr marL="285750" indent="-285750">
                        <a:buFont typeface="Arial" panose="020B0604020202020204" pitchFamily="34" charset="0"/>
                        <a:buChar char="•"/>
                      </a:pPr>
                      <a:r>
                        <a:rPr lang="en-GB" sz="1200" kern="1200" dirty="0">
                          <a:solidFill>
                            <a:schemeClr val="tx1"/>
                          </a:solidFill>
                        </a:rPr>
                        <a:t>Variance capture, analysis and narratives. </a:t>
                      </a:r>
                    </a:p>
                    <a:p>
                      <a:pPr marL="285750" indent="-285750">
                        <a:buFont typeface="Arial" panose="020B0604020202020204" pitchFamily="34" charset="0"/>
                        <a:buChar char="•"/>
                      </a:pPr>
                      <a:r>
                        <a:rPr lang="en-GB" sz="1200" kern="1200" dirty="0">
                          <a:solidFill>
                            <a:schemeClr val="tx1"/>
                          </a:solidFill>
                        </a:rPr>
                        <a:t>Lead indicator analysis and root cause analysis. </a:t>
                      </a:r>
                    </a:p>
                    <a:p>
                      <a:pPr marL="285750" indent="-285750">
                        <a:buFont typeface="Arial" panose="020B0604020202020204" pitchFamily="34" charset="0"/>
                        <a:buChar char="•"/>
                      </a:pPr>
                      <a:endParaRPr lang="en-GB" sz="1200" kern="1200" dirty="0">
                        <a:solidFill>
                          <a:schemeClr val="tx1"/>
                        </a:solidFill>
                      </a:endParaRPr>
                    </a:p>
                    <a:p>
                      <a:endParaRPr lang="en-GB" sz="1400" kern="1200" dirty="0">
                        <a:solidFill>
                          <a:schemeClr val="tx1"/>
                        </a:solidFill>
                        <a:latin typeface="+mn-lt"/>
                        <a:ea typeface="+mn-ea"/>
                        <a:cs typeface="+mn-cs"/>
                      </a:endParaRPr>
                    </a:p>
                  </a:txBody>
                  <a:tcPr/>
                </a:tc>
                <a:tc>
                  <a:txBody>
                    <a:bodyPr/>
                    <a:lstStyle/>
                    <a:p>
                      <a:pPr marL="0" indent="0">
                        <a:buFont typeface="Arial" panose="020B0604020202020204" pitchFamily="34" charset="0"/>
                        <a:buNone/>
                      </a:pPr>
                      <a:r>
                        <a:rPr lang="en-GB" sz="1400" b="1" kern="1200" dirty="0">
                          <a:solidFill>
                            <a:schemeClr val="tx1"/>
                          </a:solidFill>
                        </a:rPr>
                        <a:t>Experience Analyst</a:t>
                      </a:r>
                      <a:endParaRPr lang="en-GB" sz="1200" b="1" kern="1200" dirty="0">
                        <a:solidFill>
                          <a:schemeClr val="tx1"/>
                        </a:solidFill>
                      </a:endParaRPr>
                    </a:p>
                    <a:p>
                      <a:pPr marL="268288" indent="-268288">
                        <a:buFont typeface="Arial" panose="020B0604020202020204" pitchFamily="34" charset="0"/>
                        <a:buChar char="•"/>
                        <a:tabLst>
                          <a:tab pos="268288" algn="l"/>
                        </a:tabLst>
                      </a:pPr>
                      <a:r>
                        <a:rPr lang="en-GB" sz="1200" kern="1200" dirty="0">
                          <a:solidFill>
                            <a:schemeClr val="tx1"/>
                          </a:solidFill>
                          <a:latin typeface="+mn-lt"/>
                          <a:ea typeface="+mn-ea"/>
                          <a:cs typeface="+mn-cs"/>
                        </a:rPr>
                        <a:t>Data integration and curation</a:t>
                      </a:r>
                    </a:p>
                    <a:p>
                      <a:pPr marL="268288" marR="0" lvl="0" indent="-26828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268288" algn="l"/>
                        </a:tabLst>
                        <a:defRPr/>
                      </a:pPr>
                      <a:r>
                        <a:rPr lang="en-GB" sz="1200" kern="1200" dirty="0">
                          <a:solidFill>
                            <a:schemeClr val="tx1"/>
                          </a:solidFill>
                          <a:latin typeface="+mn-lt"/>
                          <a:ea typeface="+mn-ea"/>
                          <a:cs typeface="+mn-cs"/>
                        </a:rPr>
                        <a:t>Development of machine learning models. Fine tune models. </a:t>
                      </a:r>
                    </a:p>
                    <a:p>
                      <a:pPr marL="268288" indent="-268288">
                        <a:buFont typeface="Arial" panose="020B0604020202020204" pitchFamily="34" charset="0"/>
                        <a:buChar char="•"/>
                        <a:tabLst>
                          <a:tab pos="268288" algn="l"/>
                        </a:tabLst>
                      </a:pPr>
                      <a:r>
                        <a:rPr lang="en-GB" sz="1200" kern="1200" dirty="0">
                          <a:solidFill>
                            <a:schemeClr val="tx1"/>
                          </a:solidFill>
                          <a:latin typeface="+mn-lt"/>
                          <a:ea typeface="+mn-ea"/>
                          <a:cs typeface="+mn-cs"/>
                        </a:rPr>
                        <a:t>Extracting insights from the overall data model. </a:t>
                      </a:r>
                    </a:p>
                    <a:p>
                      <a:pPr marL="268288" indent="-268288">
                        <a:buFont typeface="Arial" panose="020B0604020202020204" pitchFamily="34" charset="0"/>
                        <a:buChar char="•"/>
                        <a:tabLst>
                          <a:tab pos="268288" algn="l"/>
                        </a:tabLst>
                      </a:pPr>
                      <a:r>
                        <a:rPr lang="en-GB" sz="1200" kern="1200" dirty="0">
                          <a:solidFill>
                            <a:schemeClr val="tx1"/>
                          </a:solidFill>
                          <a:latin typeface="+mn-lt"/>
                          <a:ea typeface="+mn-ea"/>
                          <a:cs typeface="+mn-cs"/>
                        </a:rPr>
                        <a:t>Pre-empting variance. Forecasting likely variance events. </a:t>
                      </a:r>
                    </a:p>
                    <a:p>
                      <a:pPr marL="268288" indent="-268288">
                        <a:buFont typeface="Arial" panose="020B0604020202020204" pitchFamily="34" charset="0"/>
                        <a:buChar char="•"/>
                        <a:tabLst>
                          <a:tab pos="268288" algn="l"/>
                        </a:tabLst>
                      </a:pPr>
                      <a:r>
                        <a:rPr lang="en-GB" sz="1200" kern="1200" dirty="0">
                          <a:solidFill>
                            <a:schemeClr val="tx1"/>
                          </a:solidFill>
                          <a:latin typeface="+mn-lt"/>
                          <a:ea typeface="+mn-ea"/>
                          <a:cs typeface="+mn-cs"/>
                        </a:rPr>
                        <a:t>Recommendations on preferred courses of action and optimisation. </a:t>
                      </a:r>
                    </a:p>
                    <a:p>
                      <a:pPr marL="268288" indent="-268288">
                        <a:buFont typeface="Arial" panose="020B0604020202020204" pitchFamily="34" charset="0"/>
                        <a:buChar char="•"/>
                        <a:tabLst>
                          <a:tab pos="268288" algn="l"/>
                        </a:tabLst>
                      </a:pPr>
                      <a:r>
                        <a:rPr lang="en-GB" sz="1200" kern="1200" dirty="0">
                          <a:solidFill>
                            <a:schemeClr val="tx1"/>
                          </a:solidFill>
                          <a:latin typeface="+mn-lt"/>
                          <a:ea typeface="+mn-ea"/>
                          <a:cs typeface="+mn-cs"/>
                        </a:rPr>
                        <a:t>Back casting and pre-mortems</a:t>
                      </a:r>
                    </a:p>
                    <a:p>
                      <a:pPr marL="268288" indent="-268288">
                        <a:buFont typeface="Arial" panose="020B0604020202020204" pitchFamily="34" charset="0"/>
                        <a:buChar char="•"/>
                        <a:tabLst>
                          <a:tab pos="268288" algn="l"/>
                        </a:tabLst>
                      </a:pPr>
                      <a:r>
                        <a:rPr lang="en-GB" sz="1200" kern="1200" dirty="0">
                          <a:solidFill>
                            <a:schemeClr val="tx1"/>
                          </a:solidFill>
                          <a:latin typeface="+mn-lt"/>
                          <a:ea typeface="+mn-ea"/>
                          <a:cs typeface="+mn-cs"/>
                        </a:rPr>
                        <a:t>Scenario development and analysis. </a:t>
                      </a:r>
                    </a:p>
                    <a:p>
                      <a:pPr marL="268288" indent="-268288">
                        <a:buFont typeface="Arial" panose="020B0604020202020204" pitchFamily="34" charset="0"/>
                        <a:buChar char="•"/>
                        <a:tabLst>
                          <a:tab pos="268288" algn="l"/>
                        </a:tabLst>
                      </a:pPr>
                      <a:r>
                        <a:rPr lang="en-GB" sz="1200" kern="1200" dirty="0">
                          <a:solidFill>
                            <a:schemeClr val="tx1"/>
                          </a:solidFill>
                          <a:latin typeface="+mn-lt"/>
                          <a:ea typeface="+mn-ea"/>
                          <a:cs typeface="+mn-cs"/>
                        </a:rPr>
                        <a:t>Performance analyst. How effective did the team leverage the insights? </a:t>
                      </a:r>
                    </a:p>
                    <a:p>
                      <a:pPr marL="268288" indent="-268288">
                        <a:buFont typeface="Arial" panose="020B0604020202020204" pitchFamily="34" charset="0"/>
                        <a:buChar char="•"/>
                        <a:tabLst>
                          <a:tab pos="268288" algn="l"/>
                        </a:tabLst>
                      </a:pPr>
                      <a:r>
                        <a:rPr lang="en-GB" sz="1200" kern="1200" dirty="0">
                          <a:solidFill>
                            <a:schemeClr val="tx1"/>
                          </a:solidFill>
                          <a:latin typeface="+mn-lt"/>
                          <a:ea typeface="+mn-ea"/>
                          <a:cs typeface="+mn-cs"/>
                        </a:rPr>
                        <a:t>Support to assurance. Providing an independent perspective. </a:t>
                      </a:r>
                    </a:p>
                  </a:txBody>
                  <a:tcPr/>
                </a:tc>
                <a:extLst>
                  <a:ext uri="{0D108BD9-81ED-4DB2-BD59-A6C34878D82A}">
                    <a16:rowId xmlns:a16="http://schemas.microsoft.com/office/drawing/2014/main" val="3533217280"/>
                  </a:ext>
                </a:extLst>
              </a:tr>
            </a:tbl>
          </a:graphicData>
        </a:graphic>
      </p:graphicFrame>
      <p:sp>
        <p:nvSpPr>
          <p:cNvPr id="18" name="Title 121">
            <a:extLst>
              <a:ext uri="{FF2B5EF4-FFF2-40B4-BE49-F238E27FC236}">
                <a16:creationId xmlns:a16="http://schemas.microsoft.com/office/drawing/2014/main" id="{A406510B-539B-4D81-0AA3-FEB23717DD60}"/>
              </a:ext>
            </a:extLst>
          </p:cNvPr>
          <p:cNvSpPr txBox="1">
            <a:spLocks/>
          </p:cNvSpPr>
          <p:nvPr/>
        </p:nvSpPr>
        <p:spPr>
          <a:xfrm>
            <a:off x="306186" y="269223"/>
            <a:ext cx="9743546"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200" b="0" i="0" u="none" strike="noStrike" kern="1200" cap="none" spc="-50" normalizeH="0" baseline="0" noProof="0" dirty="0">
                <a:ln w="3175">
                  <a:noFill/>
                </a:ln>
                <a:effectLst/>
                <a:uLnTx/>
                <a:uFillTx/>
                <a:latin typeface="Segoe UI Semibold"/>
                <a:ea typeface="+mn-ea"/>
                <a:cs typeface="Segoe UI" pitchFamily="34" charset="0"/>
              </a:rPr>
              <a:t>Reimagining Lessons Learned: </a:t>
            </a:r>
            <a:r>
              <a:rPr kumimoji="0" lang="en-CA" sz="2800" b="0" i="0" u="none" strike="noStrike" kern="1200" cap="none" spc="-50" normalizeH="0" baseline="0" noProof="0" dirty="0">
                <a:ln w="3175">
                  <a:noFill/>
                </a:ln>
                <a:effectLst/>
                <a:uLnTx/>
                <a:uFillTx/>
                <a:latin typeface="Segoe UI Semibold"/>
                <a:ea typeface="+mn-ea"/>
                <a:cs typeface="Segoe UI" pitchFamily="34" charset="0"/>
              </a:rPr>
              <a:t>Personas and concepts</a:t>
            </a:r>
            <a:endParaRPr kumimoji="0" lang="en-IN" sz="3200" b="0" i="0" u="none" strike="noStrike" kern="1200" cap="none" spc="-50" normalizeH="0" baseline="0" noProof="0" dirty="0">
              <a:ln w="3175">
                <a:noFill/>
              </a:ln>
              <a:effectLst/>
              <a:uLnTx/>
              <a:uFillTx/>
              <a:latin typeface="Segoe UI Semibold"/>
              <a:ea typeface="+mn-ea"/>
              <a:cs typeface="Segoe UI" pitchFamily="34" charset="0"/>
            </a:endParaRPr>
          </a:p>
        </p:txBody>
      </p:sp>
      <p:sp>
        <p:nvSpPr>
          <p:cNvPr id="17" name="Oval 16">
            <a:extLst>
              <a:ext uri="{FF2B5EF4-FFF2-40B4-BE49-F238E27FC236}">
                <a16:creationId xmlns:a16="http://schemas.microsoft.com/office/drawing/2014/main" id="{61D50729-2107-368D-7225-2341D163FE80}"/>
              </a:ext>
            </a:extLst>
          </p:cNvPr>
          <p:cNvSpPr/>
          <p:nvPr/>
        </p:nvSpPr>
        <p:spPr>
          <a:xfrm>
            <a:off x="11413679" y="940333"/>
            <a:ext cx="512477" cy="5124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a:t>
            </a:r>
          </a:p>
        </p:txBody>
      </p:sp>
      <p:sp>
        <p:nvSpPr>
          <p:cNvPr id="24" name="Oval 23">
            <a:extLst>
              <a:ext uri="{FF2B5EF4-FFF2-40B4-BE49-F238E27FC236}">
                <a16:creationId xmlns:a16="http://schemas.microsoft.com/office/drawing/2014/main" id="{2B3A5378-AEE1-6C87-8477-853E0B65B893}"/>
              </a:ext>
            </a:extLst>
          </p:cNvPr>
          <p:cNvSpPr/>
          <p:nvPr/>
        </p:nvSpPr>
        <p:spPr>
          <a:xfrm>
            <a:off x="11413679" y="4372070"/>
            <a:ext cx="512477" cy="5124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4</a:t>
            </a:r>
          </a:p>
        </p:txBody>
      </p:sp>
      <p:pic>
        <p:nvPicPr>
          <p:cNvPr id="5" name="Picture 4" descr="Elderly woman with hand on head">
            <a:extLst>
              <a:ext uri="{FF2B5EF4-FFF2-40B4-BE49-F238E27FC236}">
                <a16:creationId xmlns:a16="http://schemas.microsoft.com/office/drawing/2014/main" id="{30DD39B2-7338-9D95-1A0C-47197ED86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583" y="884664"/>
            <a:ext cx="977531" cy="2143770"/>
          </a:xfrm>
          <a:prstGeom prst="rect">
            <a:avLst/>
          </a:prstGeom>
        </p:spPr>
      </p:pic>
      <p:pic>
        <p:nvPicPr>
          <p:cNvPr id="6" name="Picture 5" descr="Businessman hand on chin">
            <a:extLst>
              <a:ext uri="{FF2B5EF4-FFF2-40B4-BE49-F238E27FC236}">
                <a16:creationId xmlns:a16="http://schemas.microsoft.com/office/drawing/2014/main" id="{6ED18D8F-BEFB-000D-A062-4D3E44F96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18622" y="749359"/>
            <a:ext cx="584907" cy="2193022"/>
          </a:xfrm>
          <a:prstGeom prst="rect">
            <a:avLst/>
          </a:prstGeom>
        </p:spPr>
      </p:pic>
      <p:pic>
        <p:nvPicPr>
          <p:cNvPr id="7" name="Picture 6" descr="Businesswoman writing notepad">
            <a:extLst>
              <a:ext uri="{FF2B5EF4-FFF2-40B4-BE49-F238E27FC236}">
                <a16:creationId xmlns:a16="http://schemas.microsoft.com/office/drawing/2014/main" id="{70805D7B-F4E6-B0D6-869E-9AF68091D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5710" y="3444902"/>
            <a:ext cx="828439" cy="2242360"/>
          </a:xfrm>
          <a:prstGeom prst="rect">
            <a:avLst/>
          </a:prstGeom>
        </p:spPr>
      </p:pic>
      <p:pic>
        <p:nvPicPr>
          <p:cNvPr id="8" name="Picture 7" descr="Business woman finger on face">
            <a:extLst>
              <a:ext uri="{FF2B5EF4-FFF2-40B4-BE49-F238E27FC236}">
                <a16:creationId xmlns:a16="http://schemas.microsoft.com/office/drawing/2014/main" id="{744C4207-10CE-C3BD-D10C-9659266C54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2976" y="3705713"/>
            <a:ext cx="660553" cy="2182734"/>
          </a:xfrm>
          <a:prstGeom prst="rect">
            <a:avLst/>
          </a:prstGeom>
        </p:spPr>
      </p:pic>
    </p:spTree>
    <p:extLst>
      <p:ext uri="{BB962C8B-B14F-4D97-AF65-F5344CB8AC3E}">
        <p14:creationId xmlns:p14="http://schemas.microsoft.com/office/powerpoint/2010/main" val="224179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A8227034-C066-4582-9D55-5EC691793F5F}"/>
              </a:ext>
            </a:extLst>
          </p:cNvPr>
          <p:cNvSpPr/>
          <p:nvPr/>
        </p:nvSpPr>
        <p:spPr>
          <a:xfrm>
            <a:off x="8793210" y="198475"/>
            <a:ext cx="2749234" cy="713529"/>
          </a:xfrm>
          <a:prstGeom prst="rect">
            <a:avLst/>
          </a:prstGeom>
          <a:solidFill>
            <a:schemeClr val="bg1">
              <a:lumMod val="95000"/>
            </a:schemeClr>
          </a:solidFill>
          <a:ln w="6350" cap="flat" cmpd="sng" algn="ctr">
            <a:noFill/>
            <a:prstDash val="solid"/>
            <a:miter lim="800000"/>
          </a:ln>
          <a:effectLst/>
        </p:spPr>
        <p:txBody>
          <a:bodyPr spcFirstLastPara="0" vert="horz" wrap="square" lIns="93223" tIns="46610" rIns="93223" bIns="46610" numCol="1" spcCol="1270" anchor="t" anchorCtr="0">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05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North Star Vision:</a:t>
            </a:r>
          </a:p>
          <a:p>
            <a:pPr marL="0" marR="0" lvl="0" indent="0" algn="ctr" defTabSz="914225" rtl="0" eaLnBrk="1" fontAlgn="auto" latinLnBrk="0" hangingPunct="1">
              <a:lnSpc>
                <a:spcPct val="100000"/>
              </a:lnSpc>
              <a:spcBef>
                <a:spcPts val="0"/>
              </a:spcBef>
              <a:spcAft>
                <a:spcPts val="600"/>
              </a:spcAft>
              <a:buClrTx/>
              <a:buSzTx/>
              <a:buFontTx/>
              <a:buNone/>
              <a:tabLst/>
              <a:defRPr/>
            </a:pPr>
            <a:r>
              <a:rPr lang="en-GB" sz="2000" b="1" i="1" kern="0" dirty="0">
                <a:solidFill>
                  <a:srgbClr val="0078D4"/>
                </a:solidFill>
                <a:latin typeface="Segoe UI Semibold"/>
                <a:cs typeface="Segoe UI Semibold"/>
              </a:rPr>
              <a:t>Avoid the avoidable</a:t>
            </a:r>
            <a:endParaRPr kumimoji="0" lang="en-GB" sz="2000" b="0" i="0" u="none" strike="noStrike" kern="0" cap="none" spc="0" normalizeH="0" baseline="0" noProof="0" dirty="0">
              <a:ln>
                <a:noFill/>
              </a:ln>
              <a:solidFill>
                <a:srgbClr val="000000"/>
              </a:solidFill>
              <a:effectLst/>
              <a:uLnTx/>
              <a:uFillTx/>
              <a:latin typeface="Segoe UI Semibold"/>
              <a:cs typeface="Segoe UI Semibold"/>
            </a:endParaRPr>
          </a:p>
        </p:txBody>
      </p:sp>
      <p:sp>
        <p:nvSpPr>
          <p:cNvPr id="6" name="Rectangle 5">
            <a:extLst>
              <a:ext uri="{FF2B5EF4-FFF2-40B4-BE49-F238E27FC236}">
                <a16:creationId xmlns:a16="http://schemas.microsoft.com/office/drawing/2014/main" id="{528FB0CF-EB8C-43E5-B519-143A18ED8BDE}"/>
              </a:ext>
            </a:extLst>
          </p:cNvPr>
          <p:cNvSpPr/>
          <p:nvPr/>
        </p:nvSpPr>
        <p:spPr>
          <a:xfrm>
            <a:off x="587143" y="1896813"/>
            <a:ext cx="4204016" cy="1886799"/>
          </a:xfrm>
          <a:prstGeom prst="rect">
            <a:avLst/>
          </a:prstGeom>
          <a:solidFill>
            <a:schemeClr val="bg1">
              <a:lumMod val="95000"/>
            </a:schemeClr>
          </a:solidFill>
          <a:ln w="6350" cap="flat" cmpd="sng" algn="ctr">
            <a:noFill/>
            <a:prstDash val="solid"/>
            <a:miter lim="800000"/>
          </a:ln>
          <a:effectLst/>
        </p:spPr>
        <p:txBody>
          <a:bodyPr spcFirstLastPara="0" vert="horz" wrap="square" lIns="93223" tIns="46610" rIns="93223" bIns="46610" numCol="1" spcCol="1270" anchor="t" anchorCtr="0">
            <a:noAutofit/>
          </a:bodyPr>
          <a:lstStyle/>
          <a:p>
            <a:pPr marL="0" marR="0" lvl="0" indent="0" algn="l"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Experimental</a:t>
            </a:r>
          </a:p>
        </p:txBody>
      </p:sp>
      <p:sp>
        <p:nvSpPr>
          <p:cNvPr id="8" name="Rectangle 7">
            <a:extLst>
              <a:ext uri="{FF2B5EF4-FFF2-40B4-BE49-F238E27FC236}">
                <a16:creationId xmlns:a16="http://schemas.microsoft.com/office/drawing/2014/main" id="{FD9D7360-4C7D-4024-B2A8-508E75961EA9}"/>
              </a:ext>
            </a:extLst>
          </p:cNvPr>
          <p:cNvSpPr/>
          <p:nvPr/>
        </p:nvSpPr>
        <p:spPr>
          <a:xfrm>
            <a:off x="4735056" y="1887149"/>
            <a:ext cx="6790860" cy="1886799"/>
          </a:xfrm>
          <a:prstGeom prst="rect">
            <a:avLst/>
          </a:prstGeom>
          <a:solidFill>
            <a:srgbClr val="F2F2F2">
              <a:alpha val="89804"/>
            </a:srgbClr>
          </a:solidFill>
          <a:ln w="6350" cap="flat" cmpd="sng" algn="ctr">
            <a:noFill/>
            <a:prstDash val="solid"/>
            <a:miter lim="800000"/>
          </a:ln>
          <a:effectLst/>
        </p:spPr>
        <p:txBody>
          <a:bodyPr spcFirstLastPara="0" vert="horz" wrap="square" lIns="93223" tIns="46610" rIns="93223" bIns="46610" numCol="1" spcCol="1270" anchor="t" anchorCtr="0">
            <a:noAutofit/>
          </a:bodyPr>
          <a:lstStyle/>
          <a:p>
            <a:pPr marL="0" marR="0" lvl="0" indent="0" algn="r"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Aspirational</a:t>
            </a:r>
          </a:p>
        </p:txBody>
      </p:sp>
      <p:sp>
        <p:nvSpPr>
          <p:cNvPr id="9" name="Rectangle 8">
            <a:extLst>
              <a:ext uri="{FF2B5EF4-FFF2-40B4-BE49-F238E27FC236}">
                <a16:creationId xmlns:a16="http://schemas.microsoft.com/office/drawing/2014/main" id="{3E134976-2423-4E3C-8B10-5C1CC8F4AE19}"/>
              </a:ext>
            </a:extLst>
          </p:cNvPr>
          <p:cNvSpPr/>
          <p:nvPr/>
        </p:nvSpPr>
        <p:spPr>
          <a:xfrm>
            <a:off x="554635" y="3844894"/>
            <a:ext cx="4204016" cy="1941748"/>
          </a:xfrm>
          <a:prstGeom prst="rect">
            <a:avLst/>
          </a:prstGeom>
          <a:solidFill>
            <a:schemeClr val="bg1">
              <a:lumMod val="95000"/>
            </a:schemeClr>
          </a:solidFill>
          <a:ln w="6350" cap="flat" cmpd="sng" algn="ctr">
            <a:noFill/>
            <a:prstDash val="solid"/>
            <a:miter lim="800000"/>
          </a:ln>
          <a:effectLst/>
        </p:spPr>
        <p:txBody>
          <a:bodyPr spcFirstLastPara="0" vert="horz" wrap="square" lIns="93223" tIns="46610" rIns="93223" bIns="46610" numCol="1" spcCol="1270" anchor="b" anchorCtr="0">
            <a:noAutofit/>
          </a:bodyPr>
          <a:lstStyle/>
          <a:p>
            <a:pPr marL="0" marR="0" lvl="0" indent="0" algn="l"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Incremental</a:t>
            </a:r>
          </a:p>
        </p:txBody>
      </p:sp>
      <p:sp>
        <p:nvSpPr>
          <p:cNvPr id="10" name="Rectangle 9">
            <a:extLst>
              <a:ext uri="{FF2B5EF4-FFF2-40B4-BE49-F238E27FC236}">
                <a16:creationId xmlns:a16="http://schemas.microsoft.com/office/drawing/2014/main" id="{8E885A9F-67BE-4E58-A674-82FE857D0231}"/>
              </a:ext>
            </a:extLst>
          </p:cNvPr>
          <p:cNvSpPr/>
          <p:nvPr/>
        </p:nvSpPr>
        <p:spPr>
          <a:xfrm>
            <a:off x="4718530" y="3847329"/>
            <a:ext cx="6823913" cy="1945637"/>
          </a:xfrm>
          <a:prstGeom prst="rect">
            <a:avLst/>
          </a:prstGeom>
          <a:solidFill>
            <a:schemeClr val="bg1">
              <a:lumMod val="95000"/>
            </a:schemeClr>
          </a:solidFill>
          <a:ln w="6350" cap="flat" cmpd="sng" algn="ctr">
            <a:noFill/>
            <a:prstDash val="solid"/>
            <a:miter lim="800000"/>
          </a:ln>
          <a:effectLst/>
        </p:spPr>
        <p:txBody>
          <a:bodyPr spcFirstLastPara="0" vert="horz" wrap="square" lIns="93223" tIns="46610" rIns="93223" bIns="46610" numCol="1" spcCol="1270" anchor="b" anchorCtr="0">
            <a:noAutofit/>
          </a:bodyPr>
          <a:lstStyle/>
          <a:p>
            <a:pPr marL="0" marR="0" lvl="0" indent="0" algn="r"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Evolutionary</a:t>
            </a:r>
          </a:p>
        </p:txBody>
      </p:sp>
      <p:sp>
        <p:nvSpPr>
          <p:cNvPr id="11" name="TextBox 10">
            <a:extLst>
              <a:ext uri="{FF2B5EF4-FFF2-40B4-BE49-F238E27FC236}">
                <a16:creationId xmlns:a16="http://schemas.microsoft.com/office/drawing/2014/main" id="{EAECD53C-397F-4FA3-B40E-6589C856C78E}"/>
              </a:ext>
            </a:extLst>
          </p:cNvPr>
          <p:cNvSpPr txBox="1"/>
          <p:nvPr/>
        </p:nvSpPr>
        <p:spPr>
          <a:xfrm>
            <a:off x="837364" y="966614"/>
            <a:ext cx="3312044" cy="684565"/>
          </a:xfrm>
          <a:prstGeom prst="rect">
            <a:avLst/>
          </a:prstGeom>
          <a:noFill/>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300"/>
              </a:spcAft>
              <a:buClrTx/>
              <a:buSzTx/>
              <a:buFontTx/>
              <a:buNone/>
              <a:tabLst/>
              <a:defRPr/>
            </a:pPr>
            <a:r>
              <a:rPr kumimoji="0" lang="en-GB" sz="12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Horizon 1: Refine</a:t>
            </a:r>
            <a:endParaRPr kumimoji="0" lang="en-GB" sz="11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Improve core process functionality and insights</a:t>
            </a: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 </a:t>
            </a:r>
          </a:p>
        </p:txBody>
      </p:sp>
      <p:cxnSp>
        <p:nvCxnSpPr>
          <p:cNvPr id="14" name="Straight Connector 13">
            <a:extLst>
              <a:ext uri="{FF2B5EF4-FFF2-40B4-BE49-F238E27FC236}">
                <a16:creationId xmlns:a16="http://schemas.microsoft.com/office/drawing/2014/main" id="{B3E2CA1E-BBB7-4295-92EB-B94771EF4E98}"/>
              </a:ext>
            </a:extLst>
          </p:cNvPr>
          <p:cNvCxnSpPr>
            <a:cxnSpLocks/>
          </p:cNvCxnSpPr>
          <p:nvPr/>
        </p:nvCxnSpPr>
        <p:spPr>
          <a:xfrm>
            <a:off x="4134768" y="1072569"/>
            <a:ext cx="0" cy="412882"/>
          </a:xfrm>
          <a:prstGeom prst="line">
            <a:avLst/>
          </a:prstGeom>
          <a:noFill/>
          <a:ln w="12700" cap="flat" cmpd="sng" algn="ctr">
            <a:solidFill>
              <a:schemeClr val="bg1">
                <a:lumMod val="85000"/>
              </a:schemeClr>
            </a:solidFill>
            <a:prstDash val="solid"/>
            <a:miter lim="800000"/>
            <a:headEnd type="none"/>
            <a:tailEnd type="none"/>
          </a:ln>
          <a:effectLst/>
        </p:spPr>
      </p:cxnSp>
      <p:cxnSp>
        <p:nvCxnSpPr>
          <p:cNvPr id="15" name="Straight Connector 14">
            <a:extLst>
              <a:ext uri="{FF2B5EF4-FFF2-40B4-BE49-F238E27FC236}">
                <a16:creationId xmlns:a16="http://schemas.microsoft.com/office/drawing/2014/main" id="{7E54C646-25EC-4397-830D-DB09F91E705A}"/>
              </a:ext>
            </a:extLst>
          </p:cNvPr>
          <p:cNvCxnSpPr>
            <a:cxnSpLocks/>
          </p:cNvCxnSpPr>
          <p:nvPr/>
        </p:nvCxnSpPr>
        <p:spPr>
          <a:xfrm>
            <a:off x="8028608" y="1072569"/>
            <a:ext cx="0" cy="412882"/>
          </a:xfrm>
          <a:prstGeom prst="line">
            <a:avLst/>
          </a:prstGeom>
          <a:noFill/>
          <a:ln w="12700" cap="flat" cmpd="sng" algn="ctr">
            <a:solidFill>
              <a:schemeClr val="bg1">
                <a:lumMod val="85000"/>
              </a:schemeClr>
            </a:solidFill>
            <a:prstDash val="solid"/>
            <a:miter lim="800000"/>
            <a:headEnd type="none"/>
            <a:tailEnd type="none"/>
          </a:ln>
          <a:effectLst/>
        </p:spPr>
      </p:cxnSp>
      <p:sp>
        <p:nvSpPr>
          <p:cNvPr id="16" name="Arrow: Up-Down 15">
            <a:extLst>
              <a:ext uri="{FF2B5EF4-FFF2-40B4-BE49-F238E27FC236}">
                <a16:creationId xmlns:a16="http://schemas.microsoft.com/office/drawing/2014/main" id="{711007A1-884A-476E-BA9B-9488CB98A8BD}"/>
              </a:ext>
            </a:extLst>
          </p:cNvPr>
          <p:cNvSpPr/>
          <p:nvPr/>
        </p:nvSpPr>
        <p:spPr bwMode="auto">
          <a:xfrm rot="5400000">
            <a:off x="5970745" y="-3791201"/>
            <a:ext cx="220103" cy="10988109"/>
          </a:xfrm>
          <a:prstGeom prst="upDownArrow">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Oval 16">
            <a:extLst>
              <a:ext uri="{FF2B5EF4-FFF2-40B4-BE49-F238E27FC236}">
                <a16:creationId xmlns:a16="http://schemas.microsoft.com/office/drawing/2014/main" id="{31C90B2D-9304-4FF6-8F5E-907C92AE20FD}"/>
              </a:ext>
            </a:extLst>
          </p:cNvPr>
          <p:cNvSpPr>
            <a:spLocks noChangeAspect="1"/>
          </p:cNvSpPr>
          <p:nvPr/>
        </p:nvSpPr>
        <p:spPr bwMode="auto">
          <a:xfrm>
            <a:off x="10439273" y="2394979"/>
            <a:ext cx="1005250" cy="100525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Using the data to </a:t>
            </a:r>
            <a:r>
              <a:rPr lang="en-GB" sz="800" b="1" kern="0" dirty="0">
                <a:solidFill>
                  <a:prstClr val="white"/>
                </a:solidFill>
              </a:rPr>
              <a:t>generate millions of iterations and optimise next steps</a:t>
            </a:r>
            <a:endParaRPr kumimoji="0" lang="en-GB" sz="800" b="1" i="0" u="none" strike="noStrike" kern="0" cap="none" spc="0" normalizeH="0" baseline="0" noProof="0" dirty="0">
              <a:ln>
                <a:noFill/>
              </a:ln>
              <a:solidFill>
                <a:prstClr val="white"/>
              </a:solidFill>
              <a:effectLst/>
              <a:uLnTx/>
              <a:uFillTx/>
              <a:ea typeface="+mn-ea"/>
              <a:cs typeface="+mn-cs"/>
            </a:endParaRPr>
          </a:p>
        </p:txBody>
      </p:sp>
      <p:sp>
        <p:nvSpPr>
          <p:cNvPr id="18" name="Rectangle 17">
            <a:extLst>
              <a:ext uri="{FF2B5EF4-FFF2-40B4-BE49-F238E27FC236}">
                <a16:creationId xmlns:a16="http://schemas.microsoft.com/office/drawing/2014/main" id="{CA4C499B-FD5A-4246-9CD6-788ABCB082F5}"/>
              </a:ext>
            </a:extLst>
          </p:cNvPr>
          <p:cNvSpPr/>
          <p:nvPr/>
        </p:nvSpPr>
        <p:spPr>
          <a:xfrm>
            <a:off x="4790757" y="1559044"/>
            <a:ext cx="2534275" cy="276999"/>
          </a:xfrm>
          <a:prstGeom prst="rect">
            <a:avLst/>
          </a:prstGeom>
          <a:solidFill>
            <a:schemeClr val="bg1"/>
          </a:solid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50"/>
                </a:solidFill>
                <a:effectLst/>
                <a:uLnTx/>
                <a:uFillTx/>
                <a:ea typeface="+mn-ea"/>
                <a:cs typeface="Segoe UI Semibold" panose="020B0702040204020203" pitchFamily="34" charset="0"/>
              </a:rPr>
              <a:t>Disruptive Potential &amp; Value</a:t>
            </a:r>
          </a:p>
        </p:txBody>
      </p:sp>
      <p:sp>
        <p:nvSpPr>
          <p:cNvPr id="20" name="Oval 19">
            <a:extLst>
              <a:ext uri="{FF2B5EF4-FFF2-40B4-BE49-F238E27FC236}">
                <a16:creationId xmlns:a16="http://schemas.microsoft.com/office/drawing/2014/main" id="{40DC921F-28E3-4654-9DAF-14295EEA86CC}"/>
              </a:ext>
            </a:extLst>
          </p:cNvPr>
          <p:cNvSpPr>
            <a:spLocks noChangeAspect="1"/>
          </p:cNvSpPr>
          <p:nvPr/>
        </p:nvSpPr>
        <p:spPr bwMode="auto">
          <a:xfrm>
            <a:off x="8628709" y="2445010"/>
            <a:ext cx="1000971" cy="1000971"/>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Content based filtering, based upon the user profile of the project and its environment.</a:t>
            </a:r>
          </a:p>
        </p:txBody>
      </p:sp>
      <p:sp>
        <p:nvSpPr>
          <p:cNvPr id="21" name="Oval 20">
            <a:extLst>
              <a:ext uri="{FF2B5EF4-FFF2-40B4-BE49-F238E27FC236}">
                <a16:creationId xmlns:a16="http://schemas.microsoft.com/office/drawing/2014/main" id="{0DA85F9B-C773-4847-B632-74BAE741B4B6}"/>
              </a:ext>
            </a:extLst>
          </p:cNvPr>
          <p:cNvSpPr>
            <a:spLocks noChangeAspect="1"/>
          </p:cNvSpPr>
          <p:nvPr/>
        </p:nvSpPr>
        <p:spPr bwMode="auto">
          <a:xfrm>
            <a:off x="561601" y="4584069"/>
            <a:ext cx="1000970" cy="1000970"/>
          </a:xfrm>
          <a:prstGeom prst="ellipse">
            <a:avLst/>
          </a:prstGeom>
          <a:solidFill>
            <a:srgbClr val="ADADAD"/>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900" b="1" i="0" u="none" strike="noStrike" kern="0" cap="none" spc="0" normalizeH="0" baseline="0" noProof="0" dirty="0">
                <a:ln>
                  <a:noFill/>
                </a:ln>
                <a:solidFill>
                  <a:prstClr val="white"/>
                </a:solidFill>
                <a:effectLst/>
                <a:uLnTx/>
                <a:uFillTx/>
                <a:ea typeface="+mn-ea"/>
                <a:cs typeface="+mn-cs"/>
              </a:rPr>
              <a:t>Improved lesson consistency, quality and rigour</a:t>
            </a:r>
          </a:p>
        </p:txBody>
      </p:sp>
      <p:sp>
        <p:nvSpPr>
          <p:cNvPr id="22" name="Oval 21">
            <a:extLst>
              <a:ext uri="{FF2B5EF4-FFF2-40B4-BE49-F238E27FC236}">
                <a16:creationId xmlns:a16="http://schemas.microsoft.com/office/drawing/2014/main" id="{BC862BB8-D9D5-46A1-8877-33D0E5EB2336}"/>
              </a:ext>
            </a:extLst>
          </p:cNvPr>
          <p:cNvSpPr>
            <a:spLocks noChangeAspect="1"/>
          </p:cNvSpPr>
          <p:nvPr/>
        </p:nvSpPr>
        <p:spPr bwMode="auto">
          <a:xfrm>
            <a:off x="5963726" y="2970736"/>
            <a:ext cx="1026613" cy="1026613"/>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Lesson Maps – with management actions included</a:t>
            </a:r>
          </a:p>
        </p:txBody>
      </p:sp>
      <p:sp>
        <p:nvSpPr>
          <p:cNvPr id="23" name="Oval 22">
            <a:extLst>
              <a:ext uri="{FF2B5EF4-FFF2-40B4-BE49-F238E27FC236}">
                <a16:creationId xmlns:a16="http://schemas.microsoft.com/office/drawing/2014/main" id="{A6190CD1-A03B-41B7-8118-36D5C4E3B004}"/>
              </a:ext>
            </a:extLst>
          </p:cNvPr>
          <p:cNvSpPr>
            <a:spLocks noChangeAspect="1"/>
          </p:cNvSpPr>
          <p:nvPr/>
        </p:nvSpPr>
        <p:spPr bwMode="auto">
          <a:xfrm>
            <a:off x="4127425" y="4017301"/>
            <a:ext cx="1026614" cy="1026614"/>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lang="en-GB" sz="800" b="1" kern="0" dirty="0">
                <a:solidFill>
                  <a:schemeClr val="bg1"/>
                </a:solidFill>
              </a:rPr>
              <a:t>Discover lessons recorded from similar projects – with prioritisation</a:t>
            </a:r>
            <a:endParaRPr kumimoji="0" lang="en-GB" sz="800" b="1" i="0" u="none" strike="noStrike" kern="0" cap="none" spc="0" normalizeH="0" baseline="0" noProof="0" dirty="0">
              <a:ln>
                <a:noFill/>
              </a:ln>
              <a:solidFill>
                <a:schemeClr val="bg1"/>
              </a:solidFill>
              <a:effectLst/>
              <a:uLnTx/>
              <a:uFillTx/>
              <a:ea typeface="+mn-ea"/>
              <a:cs typeface="+mn-cs"/>
            </a:endParaRPr>
          </a:p>
        </p:txBody>
      </p:sp>
      <p:sp>
        <p:nvSpPr>
          <p:cNvPr id="27" name="Oval 26">
            <a:extLst>
              <a:ext uri="{FF2B5EF4-FFF2-40B4-BE49-F238E27FC236}">
                <a16:creationId xmlns:a16="http://schemas.microsoft.com/office/drawing/2014/main" id="{F20684FE-F81F-4328-A867-FD691FC30CA4}"/>
              </a:ext>
            </a:extLst>
          </p:cNvPr>
          <p:cNvSpPr>
            <a:spLocks noChangeAspect="1"/>
          </p:cNvSpPr>
          <p:nvPr/>
        </p:nvSpPr>
        <p:spPr bwMode="auto">
          <a:xfrm>
            <a:off x="5076533" y="3489547"/>
            <a:ext cx="1000971" cy="1000971"/>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ts val="200"/>
              </a:spcAft>
            </a:pPr>
            <a:r>
              <a:rPr lang="en-GB" sz="800" b="1" kern="0" dirty="0">
                <a:solidFill>
                  <a:prstClr val="white"/>
                </a:solidFill>
              </a:rPr>
              <a:t>Extract from the connected data that resides on organisational repositories and SharePoint</a:t>
            </a:r>
          </a:p>
        </p:txBody>
      </p:sp>
      <p:sp>
        <p:nvSpPr>
          <p:cNvPr id="28" name="Oval 27">
            <a:extLst>
              <a:ext uri="{FF2B5EF4-FFF2-40B4-BE49-F238E27FC236}">
                <a16:creationId xmlns:a16="http://schemas.microsoft.com/office/drawing/2014/main" id="{A59D5274-BACD-47E5-9BB8-0B8131C1FBA1}"/>
              </a:ext>
            </a:extLst>
          </p:cNvPr>
          <p:cNvSpPr>
            <a:spLocks noChangeAspect="1"/>
          </p:cNvSpPr>
          <p:nvPr/>
        </p:nvSpPr>
        <p:spPr bwMode="auto">
          <a:xfrm>
            <a:off x="5958181" y="4027610"/>
            <a:ext cx="1005250" cy="1005250"/>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ts val="200"/>
              </a:spcAft>
            </a:pPr>
            <a:r>
              <a:rPr lang="en-GB" sz="800" b="1" kern="0" dirty="0">
                <a:solidFill>
                  <a:prstClr val="white"/>
                </a:solidFill>
              </a:rPr>
              <a:t>Visualise the volume, frequency and impact of lessons</a:t>
            </a:r>
          </a:p>
        </p:txBody>
      </p:sp>
      <p:sp>
        <p:nvSpPr>
          <p:cNvPr id="33" name="Oval 32">
            <a:extLst>
              <a:ext uri="{FF2B5EF4-FFF2-40B4-BE49-F238E27FC236}">
                <a16:creationId xmlns:a16="http://schemas.microsoft.com/office/drawing/2014/main" id="{6E50A106-130E-4647-B5B2-5F1142DED9E4}"/>
              </a:ext>
            </a:extLst>
          </p:cNvPr>
          <p:cNvSpPr>
            <a:spLocks noChangeAspect="1"/>
          </p:cNvSpPr>
          <p:nvPr/>
        </p:nvSpPr>
        <p:spPr bwMode="auto">
          <a:xfrm>
            <a:off x="2201029" y="3687922"/>
            <a:ext cx="1006916" cy="1006916"/>
          </a:xfrm>
          <a:prstGeom prst="ellipse">
            <a:avLst/>
          </a:prstGeom>
          <a:solidFill>
            <a:srgbClr val="ADADAD"/>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tag and narrate variance in projects, as a means of documenting ‘lessons learned’</a:t>
            </a:r>
          </a:p>
        </p:txBody>
      </p:sp>
      <p:sp>
        <p:nvSpPr>
          <p:cNvPr id="46" name="Arrow: Up-Down 45">
            <a:extLst>
              <a:ext uri="{FF2B5EF4-FFF2-40B4-BE49-F238E27FC236}">
                <a16:creationId xmlns:a16="http://schemas.microsoft.com/office/drawing/2014/main" id="{CCE16A78-B0FE-4E17-9AF7-7F5BBF98F427}"/>
              </a:ext>
            </a:extLst>
          </p:cNvPr>
          <p:cNvSpPr/>
          <p:nvPr/>
        </p:nvSpPr>
        <p:spPr bwMode="auto">
          <a:xfrm>
            <a:off x="147733" y="1882990"/>
            <a:ext cx="380652" cy="3909977"/>
          </a:xfrm>
          <a:prstGeom prst="upDownArrow">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itle 121">
            <a:extLst>
              <a:ext uri="{FF2B5EF4-FFF2-40B4-BE49-F238E27FC236}">
                <a16:creationId xmlns:a16="http://schemas.microsoft.com/office/drawing/2014/main" id="{B9BE917D-E0F4-44BB-B29B-D69752D5CF1A}"/>
              </a:ext>
            </a:extLst>
          </p:cNvPr>
          <p:cNvSpPr txBox="1">
            <a:spLocks/>
          </p:cNvSpPr>
          <p:nvPr/>
        </p:nvSpPr>
        <p:spPr>
          <a:xfrm>
            <a:off x="1696658" y="293255"/>
            <a:ext cx="7181565"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lang="en-CA" sz="3200" dirty="0">
                <a:solidFill>
                  <a:srgbClr val="000000"/>
                </a:solidFill>
                <a:latin typeface="Segoe UI Semibold"/>
                <a:cs typeface="Segoe UI"/>
              </a:rPr>
              <a:t>Reimagining: Lessons Learned</a:t>
            </a:r>
            <a:endParaRPr lang="en-IN" sz="3200" b="0" i="0" u="none" strike="noStrike" kern="1200" cap="none" spc="-50" normalizeH="0" baseline="0" noProof="0" dirty="0">
              <a:ln w="3175">
                <a:noFill/>
              </a:ln>
              <a:solidFill>
                <a:srgbClr val="000000"/>
              </a:solidFill>
              <a:effectLst/>
              <a:uLnTx/>
              <a:uFillTx/>
              <a:latin typeface="Segoe UI Semibold"/>
              <a:cs typeface="Segoe UI"/>
            </a:endParaRPr>
          </a:p>
        </p:txBody>
      </p:sp>
      <p:sp>
        <p:nvSpPr>
          <p:cNvPr id="2" name="Oval 1">
            <a:extLst>
              <a:ext uri="{FF2B5EF4-FFF2-40B4-BE49-F238E27FC236}">
                <a16:creationId xmlns:a16="http://schemas.microsoft.com/office/drawing/2014/main" id="{AC77BC54-8B50-4E95-95AB-0E03C0A08185}"/>
              </a:ext>
            </a:extLst>
          </p:cNvPr>
          <p:cNvSpPr>
            <a:spLocks noChangeAspect="1"/>
          </p:cNvSpPr>
          <p:nvPr/>
        </p:nvSpPr>
        <p:spPr bwMode="auto">
          <a:xfrm>
            <a:off x="2688354" y="4627336"/>
            <a:ext cx="1000972" cy="1000972"/>
          </a:xfrm>
          <a:prstGeom prst="ellipse">
            <a:avLst/>
          </a:prstGeom>
          <a:solidFill>
            <a:srgbClr val="ADADAD"/>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900" b="1" i="0" u="none" strike="noStrike" kern="0" cap="none" spc="0" normalizeH="0" baseline="0" noProof="0" dirty="0">
                <a:ln>
                  <a:noFill/>
                </a:ln>
                <a:solidFill>
                  <a:prstClr val="white"/>
                </a:solidFill>
                <a:effectLst/>
                <a:uLnTx/>
                <a:uFillTx/>
                <a:ea typeface="+mn-ea"/>
                <a:cs typeface="+mn-cs"/>
              </a:rPr>
              <a:t>Integrate lessons in to other PM tools</a:t>
            </a:r>
          </a:p>
        </p:txBody>
      </p:sp>
      <p:sp>
        <p:nvSpPr>
          <p:cNvPr id="3" name="Oval 2">
            <a:extLst>
              <a:ext uri="{FF2B5EF4-FFF2-40B4-BE49-F238E27FC236}">
                <a16:creationId xmlns:a16="http://schemas.microsoft.com/office/drawing/2014/main" id="{D74E9819-02BC-4685-9252-28F86D6ECCFF}"/>
              </a:ext>
            </a:extLst>
          </p:cNvPr>
          <p:cNvSpPr>
            <a:spLocks noChangeAspect="1"/>
          </p:cNvSpPr>
          <p:nvPr/>
        </p:nvSpPr>
        <p:spPr bwMode="auto">
          <a:xfrm>
            <a:off x="6849653" y="3540249"/>
            <a:ext cx="1000971" cy="1000971"/>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ts val="200"/>
              </a:spcAft>
            </a:pPr>
            <a:r>
              <a:rPr lang="en-GB" sz="800" b="1" kern="0" dirty="0">
                <a:solidFill>
                  <a:prstClr val="white"/>
                </a:solidFill>
              </a:rPr>
              <a:t>How many of the lessons relating to projects like mine are avoidable?</a:t>
            </a:r>
          </a:p>
        </p:txBody>
      </p:sp>
      <p:sp>
        <p:nvSpPr>
          <p:cNvPr id="4" name="Oval 3">
            <a:extLst>
              <a:ext uri="{FF2B5EF4-FFF2-40B4-BE49-F238E27FC236}">
                <a16:creationId xmlns:a16="http://schemas.microsoft.com/office/drawing/2014/main" id="{15555DD5-8A9C-4F4D-9AAC-977F909BD0C7}"/>
              </a:ext>
            </a:extLst>
          </p:cNvPr>
          <p:cNvSpPr>
            <a:spLocks noChangeAspect="1"/>
          </p:cNvSpPr>
          <p:nvPr/>
        </p:nvSpPr>
        <p:spPr bwMode="auto">
          <a:xfrm>
            <a:off x="8600999" y="3510377"/>
            <a:ext cx="1005250" cy="100525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Lesson recommender system, with  suggestions on courses of action</a:t>
            </a:r>
          </a:p>
        </p:txBody>
      </p:sp>
      <p:sp>
        <p:nvSpPr>
          <p:cNvPr id="5" name="Oval 4">
            <a:extLst>
              <a:ext uri="{FF2B5EF4-FFF2-40B4-BE49-F238E27FC236}">
                <a16:creationId xmlns:a16="http://schemas.microsoft.com/office/drawing/2014/main" id="{5BB226F6-8613-1F6D-4F74-A99514B0869D}"/>
              </a:ext>
            </a:extLst>
          </p:cNvPr>
          <p:cNvSpPr>
            <a:spLocks noChangeAspect="1"/>
          </p:cNvSpPr>
          <p:nvPr/>
        </p:nvSpPr>
        <p:spPr bwMode="auto">
          <a:xfrm>
            <a:off x="5045790" y="4551233"/>
            <a:ext cx="1005741" cy="1005741"/>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Understand the correlation between lessons, risks and issues</a:t>
            </a:r>
          </a:p>
        </p:txBody>
      </p:sp>
      <p:sp>
        <p:nvSpPr>
          <p:cNvPr id="7" name="Oval 6">
            <a:extLst>
              <a:ext uri="{FF2B5EF4-FFF2-40B4-BE49-F238E27FC236}">
                <a16:creationId xmlns:a16="http://schemas.microsoft.com/office/drawing/2014/main" id="{A0500C50-5764-67EF-0CE3-50C7498D8A80}"/>
              </a:ext>
            </a:extLst>
          </p:cNvPr>
          <p:cNvSpPr>
            <a:spLocks noChangeAspect="1"/>
          </p:cNvSpPr>
          <p:nvPr/>
        </p:nvSpPr>
        <p:spPr bwMode="auto">
          <a:xfrm>
            <a:off x="1624811" y="4584070"/>
            <a:ext cx="1000969" cy="1000969"/>
          </a:xfrm>
          <a:prstGeom prst="ellipse">
            <a:avLst/>
          </a:prstGeom>
          <a:solidFill>
            <a:srgbClr val="ADADAD"/>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900" b="1" i="0" u="none" strike="noStrike" kern="0" cap="none" spc="0" normalizeH="0" baseline="0" noProof="0" dirty="0">
                <a:ln>
                  <a:noFill/>
                </a:ln>
                <a:solidFill>
                  <a:prstClr val="white"/>
                </a:solidFill>
                <a:effectLst/>
                <a:uLnTx/>
                <a:uFillTx/>
                <a:ea typeface="+mn-ea"/>
                <a:cs typeface="+mn-cs"/>
              </a:rPr>
              <a:t>Wiki Pages</a:t>
            </a:r>
          </a:p>
        </p:txBody>
      </p:sp>
      <p:sp>
        <p:nvSpPr>
          <p:cNvPr id="24" name="Oval 23">
            <a:extLst>
              <a:ext uri="{FF2B5EF4-FFF2-40B4-BE49-F238E27FC236}">
                <a16:creationId xmlns:a16="http://schemas.microsoft.com/office/drawing/2014/main" id="{2B652D35-5B9A-4001-10B9-3854F1199D3B}"/>
              </a:ext>
            </a:extLst>
          </p:cNvPr>
          <p:cNvSpPr>
            <a:spLocks noChangeAspect="1"/>
          </p:cNvSpPr>
          <p:nvPr/>
        </p:nvSpPr>
        <p:spPr bwMode="auto">
          <a:xfrm>
            <a:off x="9533164" y="4012542"/>
            <a:ext cx="1005250" cy="100525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Digital twin analytics</a:t>
            </a:r>
          </a:p>
        </p:txBody>
      </p:sp>
      <p:sp>
        <p:nvSpPr>
          <p:cNvPr id="29" name="Oval 28">
            <a:extLst>
              <a:ext uri="{FF2B5EF4-FFF2-40B4-BE49-F238E27FC236}">
                <a16:creationId xmlns:a16="http://schemas.microsoft.com/office/drawing/2014/main" id="{02EDA87D-8F49-6CBC-27B8-E974874983F4}"/>
              </a:ext>
            </a:extLst>
          </p:cNvPr>
          <p:cNvSpPr>
            <a:spLocks noChangeAspect="1"/>
          </p:cNvSpPr>
          <p:nvPr/>
        </p:nvSpPr>
        <p:spPr bwMode="auto">
          <a:xfrm>
            <a:off x="7707363" y="2982187"/>
            <a:ext cx="1000970" cy="100097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defRPr/>
            </a:pPr>
            <a:r>
              <a:rPr lang="en-GB" sz="800" b="1" kern="0" dirty="0">
                <a:solidFill>
                  <a:prstClr val="white"/>
                </a:solidFill>
              </a:rPr>
              <a:t>Discover lessons recorded from similar projects &amp; prioritisation Project to Project view</a:t>
            </a:r>
          </a:p>
          <a:p>
            <a:pPr marL="0" marR="0" lvl="0" indent="0" algn="ctr" defTabSz="932013" rtl="0" eaLnBrk="1" fontAlgn="base" latinLnBrk="0" hangingPunct="1">
              <a:lnSpc>
                <a:spcPct val="90000"/>
              </a:lnSpc>
              <a:spcBef>
                <a:spcPct val="0"/>
              </a:spcBef>
              <a:spcAft>
                <a:spcPts val="0"/>
              </a:spcAft>
              <a:buClrTx/>
              <a:buSzTx/>
              <a:buFontTx/>
              <a:buNone/>
              <a:tabLst/>
              <a:defRPr/>
            </a:pPr>
            <a:endParaRPr kumimoji="0" lang="en-GB" sz="700" b="1" i="0" u="none" strike="noStrike" kern="0" cap="none" spc="0" normalizeH="0" baseline="0" noProof="0" dirty="0">
              <a:ln>
                <a:noFill/>
              </a:ln>
              <a:solidFill>
                <a:prstClr val="white"/>
              </a:solidFill>
              <a:effectLst/>
              <a:uLnTx/>
              <a:uFillTx/>
              <a:ea typeface="+mn-ea"/>
              <a:cs typeface="+mn-cs"/>
            </a:endParaRPr>
          </a:p>
        </p:txBody>
      </p:sp>
      <p:sp>
        <p:nvSpPr>
          <p:cNvPr id="31" name="Arrow: Up-Down 30">
            <a:extLst>
              <a:ext uri="{FF2B5EF4-FFF2-40B4-BE49-F238E27FC236}">
                <a16:creationId xmlns:a16="http://schemas.microsoft.com/office/drawing/2014/main" id="{0909B8D2-4533-82D1-CECE-12AB8F0B4092}"/>
              </a:ext>
            </a:extLst>
          </p:cNvPr>
          <p:cNvSpPr/>
          <p:nvPr/>
        </p:nvSpPr>
        <p:spPr bwMode="auto">
          <a:xfrm rot="5400000">
            <a:off x="5842194" y="517453"/>
            <a:ext cx="431398" cy="10988109"/>
          </a:xfrm>
          <a:prstGeom prst="upDownArrow">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ectangle 33">
            <a:extLst>
              <a:ext uri="{FF2B5EF4-FFF2-40B4-BE49-F238E27FC236}">
                <a16:creationId xmlns:a16="http://schemas.microsoft.com/office/drawing/2014/main" id="{F2125CBA-A6F5-9952-0B27-2CE222C09E8B}"/>
              </a:ext>
            </a:extLst>
          </p:cNvPr>
          <p:cNvSpPr/>
          <p:nvPr/>
        </p:nvSpPr>
        <p:spPr>
          <a:xfrm>
            <a:off x="5081205" y="5859525"/>
            <a:ext cx="1660583" cy="276999"/>
          </a:xfrm>
          <a:prstGeom prst="rect">
            <a:avLst/>
          </a:prstGeom>
          <a:solidFill>
            <a:schemeClr val="bg1"/>
          </a:solid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50"/>
                </a:solidFill>
                <a:effectLst/>
                <a:uLnTx/>
                <a:uFillTx/>
                <a:ea typeface="+mn-ea"/>
                <a:cs typeface="Segoe UI Semibold" panose="020B0702040204020203" pitchFamily="34" charset="0"/>
              </a:rPr>
              <a:t>Technology enablers</a:t>
            </a:r>
          </a:p>
        </p:txBody>
      </p:sp>
      <p:sp>
        <p:nvSpPr>
          <p:cNvPr id="35" name="TextBox 34">
            <a:extLst>
              <a:ext uri="{FF2B5EF4-FFF2-40B4-BE49-F238E27FC236}">
                <a16:creationId xmlns:a16="http://schemas.microsoft.com/office/drawing/2014/main" id="{DF25FE9F-5315-434B-C43E-4E1B2B0AE19E}"/>
              </a:ext>
            </a:extLst>
          </p:cNvPr>
          <p:cNvSpPr txBox="1"/>
          <p:nvPr/>
        </p:nvSpPr>
        <p:spPr>
          <a:xfrm>
            <a:off x="6451338" y="5901455"/>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Construction </a:t>
            </a:r>
            <a:r>
              <a:rPr lang="en-GB" sz="800" kern="0">
                <a:solidFill>
                  <a:schemeClr val="bg1"/>
                </a:solidFill>
                <a:cs typeface="Segoe UI Semibold" panose="020B0702040204020203" pitchFamily="34" charset="0"/>
              </a:rPr>
              <a:t>Data Trust</a:t>
            </a:r>
            <a:endPar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endParaRPr>
          </a:p>
        </p:txBody>
      </p:sp>
      <p:sp>
        <p:nvSpPr>
          <p:cNvPr id="36" name="TextBox 35">
            <a:extLst>
              <a:ext uri="{FF2B5EF4-FFF2-40B4-BE49-F238E27FC236}">
                <a16:creationId xmlns:a16="http://schemas.microsoft.com/office/drawing/2014/main" id="{4388AFBC-6B22-A51A-2096-F7AE9D06B402}"/>
              </a:ext>
            </a:extLst>
          </p:cNvPr>
          <p:cNvSpPr txBox="1"/>
          <p:nvPr/>
        </p:nvSpPr>
        <p:spPr>
          <a:xfrm>
            <a:off x="3094169" y="5901951"/>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Machine Learning</a:t>
            </a:r>
          </a:p>
        </p:txBody>
      </p:sp>
      <p:sp>
        <p:nvSpPr>
          <p:cNvPr id="38" name="TextBox 37">
            <a:extLst>
              <a:ext uri="{FF2B5EF4-FFF2-40B4-BE49-F238E27FC236}">
                <a16:creationId xmlns:a16="http://schemas.microsoft.com/office/drawing/2014/main" id="{34B8759F-61CB-6F98-67C8-C3BB4C186945}"/>
              </a:ext>
            </a:extLst>
          </p:cNvPr>
          <p:cNvSpPr txBox="1"/>
          <p:nvPr/>
        </p:nvSpPr>
        <p:spPr>
          <a:xfrm>
            <a:off x="-50624" y="5893981"/>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Power BI</a:t>
            </a:r>
          </a:p>
        </p:txBody>
      </p:sp>
      <p:sp>
        <p:nvSpPr>
          <p:cNvPr id="39" name="TextBox 38">
            <a:extLst>
              <a:ext uri="{FF2B5EF4-FFF2-40B4-BE49-F238E27FC236}">
                <a16:creationId xmlns:a16="http://schemas.microsoft.com/office/drawing/2014/main" id="{AF7D05EE-6E80-AF9E-A096-A2A04BB955E0}"/>
              </a:ext>
            </a:extLst>
          </p:cNvPr>
          <p:cNvSpPr txBox="1"/>
          <p:nvPr/>
        </p:nvSpPr>
        <p:spPr>
          <a:xfrm>
            <a:off x="1185394" y="5903147"/>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Power Automate</a:t>
            </a:r>
          </a:p>
        </p:txBody>
      </p:sp>
      <p:sp>
        <p:nvSpPr>
          <p:cNvPr id="40" name="TextBox 39">
            <a:extLst>
              <a:ext uri="{FF2B5EF4-FFF2-40B4-BE49-F238E27FC236}">
                <a16:creationId xmlns:a16="http://schemas.microsoft.com/office/drawing/2014/main" id="{BDF87DA9-9C92-89FA-2618-637B33016B11}"/>
              </a:ext>
            </a:extLst>
          </p:cNvPr>
          <p:cNvSpPr txBox="1"/>
          <p:nvPr/>
        </p:nvSpPr>
        <p:spPr>
          <a:xfrm>
            <a:off x="8193539" y="5899164"/>
            <a:ext cx="3326254" cy="231349"/>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lang="en-GB" sz="800" kern="0">
                <a:solidFill>
                  <a:schemeClr val="bg1"/>
                </a:solidFill>
                <a:cs typeface="Segoe UI Semibold" panose="020B0702040204020203" pitchFamily="34" charset="0"/>
              </a:rPr>
              <a:t>Aligning data collection/standardisation        Graph databases</a:t>
            </a:r>
            <a:endPar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endParaRPr>
          </a:p>
        </p:txBody>
      </p:sp>
      <p:pic>
        <p:nvPicPr>
          <p:cNvPr id="19" name="Picture 24" descr="Text, logo&#10;&#10;Description automatically generated">
            <a:extLst>
              <a:ext uri="{FF2B5EF4-FFF2-40B4-BE49-F238E27FC236}">
                <a16:creationId xmlns:a16="http://schemas.microsoft.com/office/drawing/2014/main" id="{584FC659-B7D8-8183-A409-1B3236BF40B4}"/>
              </a:ext>
            </a:extLst>
          </p:cNvPr>
          <p:cNvPicPr>
            <a:picLocks noChangeAspect="1"/>
          </p:cNvPicPr>
          <p:nvPr/>
        </p:nvPicPr>
        <p:blipFill>
          <a:blip r:embed="rId3"/>
          <a:stretch>
            <a:fillRect/>
          </a:stretch>
        </p:blipFill>
        <p:spPr>
          <a:xfrm>
            <a:off x="87927" y="73804"/>
            <a:ext cx="1657350" cy="838200"/>
          </a:xfrm>
          <a:prstGeom prst="rect">
            <a:avLst/>
          </a:prstGeom>
        </p:spPr>
      </p:pic>
      <p:sp>
        <p:nvSpPr>
          <p:cNvPr id="42" name="TextBox 41">
            <a:extLst>
              <a:ext uri="{FF2B5EF4-FFF2-40B4-BE49-F238E27FC236}">
                <a16:creationId xmlns:a16="http://schemas.microsoft.com/office/drawing/2014/main" id="{E1475B80-8812-A8C8-3AAB-FC824072592E}"/>
              </a:ext>
            </a:extLst>
          </p:cNvPr>
          <p:cNvSpPr txBox="1"/>
          <p:nvPr/>
        </p:nvSpPr>
        <p:spPr>
          <a:xfrm>
            <a:off x="4319294" y="916496"/>
            <a:ext cx="3553412" cy="684565"/>
          </a:xfrm>
          <a:prstGeom prst="rect">
            <a:avLst/>
          </a:prstGeom>
          <a:noFill/>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300"/>
              </a:spcAft>
              <a:buClrTx/>
              <a:buSzTx/>
              <a:buFontTx/>
              <a:buNone/>
              <a:tabLst/>
              <a:defRPr/>
            </a:pPr>
            <a:r>
              <a:rPr kumimoji="0" lang="en-GB" sz="12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Horizon 2: Enhance</a:t>
            </a:r>
            <a:endParaRPr kumimoji="0" lang="en-GB" sz="11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Introduce new methods and explore a step change in how we work</a:t>
            </a:r>
          </a:p>
        </p:txBody>
      </p:sp>
      <p:sp>
        <p:nvSpPr>
          <p:cNvPr id="43" name="TextBox 42">
            <a:extLst>
              <a:ext uri="{FF2B5EF4-FFF2-40B4-BE49-F238E27FC236}">
                <a16:creationId xmlns:a16="http://schemas.microsoft.com/office/drawing/2014/main" id="{435F95AA-B1D3-48B6-ABA9-1D4241D4BB35}"/>
              </a:ext>
            </a:extLst>
          </p:cNvPr>
          <p:cNvSpPr txBox="1"/>
          <p:nvPr/>
        </p:nvSpPr>
        <p:spPr>
          <a:xfrm>
            <a:off x="7966381" y="936501"/>
            <a:ext cx="3553412" cy="684565"/>
          </a:xfrm>
          <a:prstGeom prst="rect">
            <a:avLst/>
          </a:prstGeom>
          <a:noFill/>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300"/>
              </a:spcAft>
              <a:buClrTx/>
              <a:buSzTx/>
              <a:buFontTx/>
              <a:buNone/>
              <a:tabLst/>
              <a:defRPr/>
            </a:pPr>
            <a:r>
              <a:rPr kumimoji="0" lang="en-GB" sz="12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Horizon 3: Reimagine</a:t>
            </a:r>
            <a:endParaRPr kumimoji="0" lang="en-GB" sz="11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Reimagine the functional process. Integrate data and experiment with high end solutions.</a:t>
            </a:r>
          </a:p>
        </p:txBody>
      </p:sp>
      <p:sp>
        <p:nvSpPr>
          <p:cNvPr id="48" name="Rectangle 47">
            <a:extLst>
              <a:ext uri="{FF2B5EF4-FFF2-40B4-BE49-F238E27FC236}">
                <a16:creationId xmlns:a16="http://schemas.microsoft.com/office/drawing/2014/main" id="{2CE61678-B953-4462-BA92-2C4C75395F86}"/>
              </a:ext>
            </a:extLst>
          </p:cNvPr>
          <p:cNvSpPr/>
          <p:nvPr/>
        </p:nvSpPr>
        <p:spPr>
          <a:xfrm rot="16200000">
            <a:off x="-611303" y="4793358"/>
            <a:ext cx="1886800" cy="276999"/>
          </a:xfrm>
          <a:prstGeom prst="rect">
            <a:avLst/>
          </a:prstGeom>
          <a:no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ea typeface="+mn-ea"/>
                <a:cs typeface="Segoe UI Semibold" panose="020B0702040204020203" pitchFamily="34" charset="0"/>
              </a:rPr>
              <a:t>Existing Business Model</a:t>
            </a:r>
          </a:p>
        </p:txBody>
      </p:sp>
      <p:sp>
        <p:nvSpPr>
          <p:cNvPr id="50" name="Rectangle 49">
            <a:extLst>
              <a:ext uri="{FF2B5EF4-FFF2-40B4-BE49-F238E27FC236}">
                <a16:creationId xmlns:a16="http://schemas.microsoft.com/office/drawing/2014/main" id="{C5E58DD3-4C0D-4058-AF51-8A40AFB5D281}"/>
              </a:ext>
            </a:extLst>
          </p:cNvPr>
          <p:cNvSpPr/>
          <p:nvPr/>
        </p:nvSpPr>
        <p:spPr>
          <a:xfrm rot="16200000">
            <a:off x="-790244" y="2727616"/>
            <a:ext cx="2244686" cy="276999"/>
          </a:xfrm>
          <a:prstGeom prst="rect">
            <a:avLst/>
          </a:prstGeom>
          <a:no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ea typeface="+mn-ea"/>
                <a:cs typeface="Segoe UI Semibold" panose="020B0702040204020203" pitchFamily="34" charset="0"/>
              </a:rPr>
              <a:t>Data Driven Business Model</a:t>
            </a:r>
          </a:p>
        </p:txBody>
      </p:sp>
      <p:sp>
        <p:nvSpPr>
          <p:cNvPr id="47" name="TextBox 46">
            <a:extLst>
              <a:ext uri="{FF2B5EF4-FFF2-40B4-BE49-F238E27FC236}">
                <a16:creationId xmlns:a16="http://schemas.microsoft.com/office/drawing/2014/main" id="{D0828542-FA06-16AB-55C2-AE2625A7A850}"/>
              </a:ext>
            </a:extLst>
          </p:cNvPr>
          <p:cNvSpPr txBox="1"/>
          <p:nvPr/>
        </p:nvSpPr>
        <p:spPr>
          <a:xfrm>
            <a:off x="2157435" y="5901455"/>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Python</a:t>
            </a:r>
          </a:p>
        </p:txBody>
      </p:sp>
      <p:sp>
        <p:nvSpPr>
          <p:cNvPr id="12" name="Oval 11">
            <a:extLst>
              <a:ext uri="{FF2B5EF4-FFF2-40B4-BE49-F238E27FC236}">
                <a16:creationId xmlns:a16="http://schemas.microsoft.com/office/drawing/2014/main" id="{CB24CA2C-532B-6387-D446-00B3260F87C8}"/>
              </a:ext>
            </a:extLst>
          </p:cNvPr>
          <p:cNvSpPr>
            <a:spLocks noChangeAspect="1"/>
          </p:cNvSpPr>
          <p:nvPr/>
        </p:nvSpPr>
        <p:spPr bwMode="auto">
          <a:xfrm>
            <a:off x="9541056" y="2938830"/>
            <a:ext cx="1005741" cy="1005741"/>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Leverage past experience through a multi-variable approach</a:t>
            </a:r>
          </a:p>
        </p:txBody>
      </p:sp>
      <p:sp>
        <p:nvSpPr>
          <p:cNvPr id="13" name="Oval 12">
            <a:extLst>
              <a:ext uri="{FF2B5EF4-FFF2-40B4-BE49-F238E27FC236}">
                <a16:creationId xmlns:a16="http://schemas.microsoft.com/office/drawing/2014/main" id="{67E57AC8-3158-5071-CB58-8A37ABDAA350}"/>
              </a:ext>
            </a:extLst>
          </p:cNvPr>
          <p:cNvSpPr>
            <a:spLocks noChangeAspect="1"/>
          </p:cNvSpPr>
          <p:nvPr/>
        </p:nvSpPr>
        <p:spPr bwMode="auto">
          <a:xfrm>
            <a:off x="5031280" y="2404605"/>
            <a:ext cx="1026613" cy="1026613"/>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lang="en-GB" sz="800" b="1" kern="0" dirty="0">
                <a:solidFill>
                  <a:prstClr val="white"/>
                </a:solidFill>
              </a:rPr>
              <a:t>Enabling </a:t>
            </a:r>
            <a:r>
              <a:rPr kumimoji="0" lang="en-GB" sz="800" b="1" i="0" u="none" strike="noStrike" kern="0" cap="none" spc="0" normalizeH="0" baseline="0" noProof="0" dirty="0">
                <a:ln>
                  <a:noFill/>
                </a:ln>
                <a:solidFill>
                  <a:prstClr val="white"/>
                </a:solidFill>
                <a:effectLst/>
                <a:uLnTx/>
                <a:uFillTx/>
                <a:ea typeface="+mn-ea"/>
                <a:cs typeface="+mn-cs"/>
              </a:rPr>
              <a:t>access to value engineering options</a:t>
            </a:r>
          </a:p>
        </p:txBody>
      </p:sp>
      <p:sp>
        <p:nvSpPr>
          <p:cNvPr id="25" name="Oval 24">
            <a:extLst>
              <a:ext uri="{FF2B5EF4-FFF2-40B4-BE49-F238E27FC236}">
                <a16:creationId xmlns:a16="http://schemas.microsoft.com/office/drawing/2014/main" id="{23D0A022-B5FD-E55E-1CB1-E532193F336D}"/>
              </a:ext>
            </a:extLst>
          </p:cNvPr>
          <p:cNvSpPr>
            <a:spLocks noChangeAspect="1"/>
          </p:cNvSpPr>
          <p:nvPr/>
        </p:nvSpPr>
        <p:spPr bwMode="auto">
          <a:xfrm>
            <a:off x="10448781" y="3472111"/>
            <a:ext cx="1005741" cy="1005741"/>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lang="en-GB" sz="800" b="1" kern="0" dirty="0">
                <a:solidFill>
                  <a:prstClr val="white"/>
                </a:solidFill>
              </a:rPr>
              <a:t>Context based warnings, insights and opportunities, at the point of need/demand</a:t>
            </a:r>
            <a:endParaRPr kumimoji="0" lang="en-GB" sz="800" b="1" i="0" u="none" strike="noStrike" kern="0" cap="none" spc="0" normalizeH="0" baseline="0" noProof="0" dirty="0">
              <a:ln>
                <a:noFill/>
              </a:ln>
              <a:solidFill>
                <a:prstClr val="white"/>
              </a:solidFill>
              <a:effectLst/>
              <a:uLnTx/>
              <a:uFillTx/>
              <a:ea typeface="+mn-ea"/>
              <a:cs typeface="+mn-cs"/>
            </a:endParaRPr>
          </a:p>
        </p:txBody>
      </p:sp>
      <p:sp>
        <p:nvSpPr>
          <p:cNvPr id="26" name="Oval 25">
            <a:extLst>
              <a:ext uri="{FF2B5EF4-FFF2-40B4-BE49-F238E27FC236}">
                <a16:creationId xmlns:a16="http://schemas.microsoft.com/office/drawing/2014/main" id="{C40531B4-8E04-4D81-70C4-49DAC5DC87E4}"/>
              </a:ext>
            </a:extLst>
          </p:cNvPr>
          <p:cNvSpPr>
            <a:spLocks noChangeAspect="1"/>
          </p:cNvSpPr>
          <p:nvPr/>
        </p:nvSpPr>
        <p:spPr bwMode="auto">
          <a:xfrm>
            <a:off x="7699685" y="1939081"/>
            <a:ext cx="1005250" cy="100525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Curated data, capturing lead indicators, </a:t>
            </a:r>
            <a:r>
              <a:rPr kumimoji="0" lang="en-GB" sz="800" b="1" i="0" u="none" strike="noStrike" kern="0" cap="none" spc="0" normalizeH="0" baseline="0" noProof="0" dirty="0" err="1">
                <a:ln>
                  <a:noFill/>
                </a:ln>
                <a:solidFill>
                  <a:prstClr val="white"/>
                </a:solidFill>
                <a:effectLst/>
                <a:uLnTx/>
                <a:uFillTx/>
                <a:ea typeface="+mn-ea"/>
                <a:cs typeface="+mn-cs"/>
              </a:rPr>
              <a:t>avoidability</a:t>
            </a:r>
            <a:r>
              <a:rPr kumimoji="0" lang="en-GB" sz="800" b="1" i="0" u="none" strike="noStrike" kern="0" cap="none" spc="0" normalizeH="0" baseline="0" noProof="0" dirty="0">
                <a:ln>
                  <a:noFill/>
                </a:ln>
                <a:solidFill>
                  <a:prstClr val="white"/>
                </a:solidFill>
                <a:effectLst/>
                <a:uLnTx/>
                <a:uFillTx/>
                <a:ea typeface="+mn-ea"/>
                <a:cs typeface="+mn-cs"/>
              </a:rPr>
              <a:t> </a:t>
            </a:r>
          </a:p>
        </p:txBody>
      </p:sp>
      <p:sp>
        <p:nvSpPr>
          <p:cNvPr id="32" name="Oval 31">
            <a:extLst>
              <a:ext uri="{FF2B5EF4-FFF2-40B4-BE49-F238E27FC236}">
                <a16:creationId xmlns:a16="http://schemas.microsoft.com/office/drawing/2014/main" id="{7571728E-1A24-7742-28AE-2E3450A86F94}"/>
              </a:ext>
            </a:extLst>
          </p:cNvPr>
          <p:cNvSpPr>
            <a:spLocks noChangeAspect="1"/>
          </p:cNvSpPr>
          <p:nvPr/>
        </p:nvSpPr>
        <p:spPr bwMode="auto">
          <a:xfrm>
            <a:off x="9533164" y="1836043"/>
            <a:ext cx="1005250" cy="100525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Connected, curated  dataset of experience.  </a:t>
            </a:r>
            <a:r>
              <a:rPr lang="en-GB" sz="800" b="1" kern="0" dirty="0">
                <a:solidFill>
                  <a:prstClr val="white"/>
                </a:solidFill>
              </a:rPr>
              <a:t>D</a:t>
            </a:r>
            <a:r>
              <a:rPr kumimoji="0" lang="en-GB" sz="800" b="1" i="0" u="none" strike="noStrike" kern="0" cap="none" spc="0" normalizeH="0" baseline="0" noProof="0" dirty="0" err="1">
                <a:ln>
                  <a:noFill/>
                </a:ln>
                <a:solidFill>
                  <a:prstClr val="white"/>
                </a:solidFill>
                <a:effectLst/>
                <a:uLnTx/>
                <a:uFillTx/>
                <a:ea typeface="+mn-ea"/>
                <a:cs typeface="+mn-cs"/>
              </a:rPr>
              <a:t>iscoverable</a:t>
            </a:r>
            <a:r>
              <a:rPr kumimoji="0" lang="en-GB" sz="800" b="1" i="0" u="none" strike="noStrike" kern="0" cap="none" spc="0" normalizeH="0" baseline="0" noProof="0" dirty="0">
                <a:ln>
                  <a:noFill/>
                </a:ln>
                <a:solidFill>
                  <a:prstClr val="white"/>
                </a:solidFill>
                <a:effectLst/>
                <a:uLnTx/>
                <a:uFillTx/>
                <a:ea typeface="+mn-ea"/>
                <a:cs typeface="+mn-cs"/>
              </a:rPr>
              <a:t> and contextualised</a:t>
            </a:r>
          </a:p>
        </p:txBody>
      </p:sp>
      <p:sp>
        <p:nvSpPr>
          <p:cNvPr id="44" name="Oval 43">
            <a:extLst>
              <a:ext uri="{FF2B5EF4-FFF2-40B4-BE49-F238E27FC236}">
                <a16:creationId xmlns:a16="http://schemas.microsoft.com/office/drawing/2014/main" id="{2D636F78-EE37-64ED-2677-506905F74EFD}"/>
              </a:ext>
            </a:extLst>
          </p:cNvPr>
          <p:cNvSpPr>
            <a:spLocks noChangeAspect="1"/>
          </p:cNvSpPr>
          <p:nvPr/>
        </p:nvSpPr>
        <p:spPr bwMode="auto">
          <a:xfrm>
            <a:off x="4141492" y="2985230"/>
            <a:ext cx="1005250" cy="1005250"/>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ts val="200"/>
              </a:spcAft>
            </a:pPr>
            <a:r>
              <a:rPr lang="en-GB" sz="800" b="1" kern="0" dirty="0">
                <a:solidFill>
                  <a:prstClr val="white"/>
                </a:solidFill>
              </a:rPr>
              <a:t>Calculate the impact and consequence of variance events</a:t>
            </a:r>
          </a:p>
        </p:txBody>
      </p:sp>
    </p:spTree>
    <p:extLst>
      <p:ext uri="{BB962C8B-B14F-4D97-AF65-F5344CB8AC3E}">
        <p14:creationId xmlns:p14="http://schemas.microsoft.com/office/powerpoint/2010/main" val="1118668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A8227034-C066-4582-9D55-5EC691793F5F}"/>
              </a:ext>
            </a:extLst>
          </p:cNvPr>
          <p:cNvSpPr/>
          <p:nvPr/>
        </p:nvSpPr>
        <p:spPr>
          <a:xfrm>
            <a:off x="8793210" y="198475"/>
            <a:ext cx="2749234" cy="713529"/>
          </a:xfrm>
          <a:prstGeom prst="rect">
            <a:avLst/>
          </a:prstGeom>
          <a:solidFill>
            <a:schemeClr val="bg1">
              <a:lumMod val="95000"/>
            </a:schemeClr>
          </a:solidFill>
          <a:ln w="6350" cap="flat" cmpd="sng" algn="ctr">
            <a:noFill/>
            <a:prstDash val="solid"/>
            <a:miter lim="800000"/>
          </a:ln>
          <a:effectLst/>
        </p:spPr>
        <p:txBody>
          <a:bodyPr spcFirstLastPara="0" vert="horz" wrap="square" lIns="93223" tIns="46610" rIns="93223" bIns="46610" numCol="1" spcCol="1270" anchor="t" anchorCtr="0">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05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North Star Vision:</a:t>
            </a:r>
          </a:p>
          <a:p>
            <a:pPr marL="0" marR="0" lvl="0" indent="0" algn="ctr" defTabSz="914225" rtl="0" eaLnBrk="1" fontAlgn="auto" latinLnBrk="0" hangingPunct="1">
              <a:lnSpc>
                <a:spcPct val="100000"/>
              </a:lnSpc>
              <a:spcBef>
                <a:spcPts val="0"/>
              </a:spcBef>
              <a:spcAft>
                <a:spcPts val="600"/>
              </a:spcAft>
              <a:buClrTx/>
              <a:buSzTx/>
              <a:buFontTx/>
              <a:buNone/>
              <a:tabLst/>
              <a:defRPr/>
            </a:pPr>
            <a:r>
              <a:rPr lang="en-GB" sz="2000" b="1" i="1" kern="0" dirty="0">
                <a:solidFill>
                  <a:srgbClr val="0078D4"/>
                </a:solidFill>
                <a:latin typeface="Segoe UI Semibold"/>
                <a:cs typeface="Segoe UI Semibold"/>
              </a:rPr>
              <a:t>Avoid the avoidable</a:t>
            </a:r>
            <a:endParaRPr kumimoji="0" lang="en-GB" sz="2000" b="0" i="0" u="none" strike="noStrike" kern="0" cap="none" spc="0" normalizeH="0" baseline="0" noProof="0" dirty="0">
              <a:ln>
                <a:noFill/>
              </a:ln>
              <a:solidFill>
                <a:srgbClr val="000000"/>
              </a:solidFill>
              <a:effectLst/>
              <a:uLnTx/>
              <a:uFillTx/>
              <a:latin typeface="Segoe UI Semibold"/>
              <a:cs typeface="Segoe UI Semibold"/>
            </a:endParaRPr>
          </a:p>
        </p:txBody>
      </p:sp>
      <p:sp>
        <p:nvSpPr>
          <p:cNvPr id="6" name="Rectangle 5">
            <a:extLst>
              <a:ext uri="{FF2B5EF4-FFF2-40B4-BE49-F238E27FC236}">
                <a16:creationId xmlns:a16="http://schemas.microsoft.com/office/drawing/2014/main" id="{528FB0CF-EB8C-43E5-B519-143A18ED8BDE}"/>
              </a:ext>
            </a:extLst>
          </p:cNvPr>
          <p:cNvSpPr/>
          <p:nvPr/>
        </p:nvSpPr>
        <p:spPr>
          <a:xfrm>
            <a:off x="587143" y="1896813"/>
            <a:ext cx="4204016" cy="1886799"/>
          </a:xfrm>
          <a:prstGeom prst="rect">
            <a:avLst/>
          </a:prstGeom>
          <a:solidFill>
            <a:schemeClr val="bg1">
              <a:lumMod val="95000"/>
            </a:schemeClr>
          </a:solidFill>
          <a:ln w="6350" cap="flat" cmpd="sng" algn="ctr">
            <a:noFill/>
            <a:prstDash val="solid"/>
            <a:miter lim="800000"/>
          </a:ln>
          <a:effectLst/>
        </p:spPr>
        <p:txBody>
          <a:bodyPr spcFirstLastPara="0" vert="horz" wrap="square" lIns="93223" tIns="46610" rIns="93223" bIns="46610" numCol="1" spcCol="1270" anchor="t" anchorCtr="0">
            <a:noAutofit/>
          </a:bodyPr>
          <a:lstStyle/>
          <a:p>
            <a:pPr marL="0" marR="0" lvl="0" indent="0" algn="l"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Experimental</a:t>
            </a:r>
          </a:p>
        </p:txBody>
      </p:sp>
      <p:sp>
        <p:nvSpPr>
          <p:cNvPr id="8" name="Rectangle 7">
            <a:extLst>
              <a:ext uri="{FF2B5EF4-FFF2-40B4-BE49-F238E27FC236}">
                <a16:creationId xmlns:a16="http://schemas.microsoft.com/office/drawing/2014/main" id="{FD9D7360-4C7D-4024-B2A8-508E75961EA9}"/>
              </a:ext>
            </a:extLst>
          </p:cNvPr>
          <p:cNvSpPr/>
          <p:nvPr/>
        </p:nvSpPr>
        <p:spPr>
          <a:xfrm>
            <a:off x="4735056" y="1887149"/>
            <a:ext cx="6790860" cy="1886799"/>
          </a:xfrm>
          <a:prstGeom prst="rect">
            <a:avLst/>
          </a:prstGeom>
          <a:solidFill>
            <a:srgbClr val="F2F2F2">
              <a:alpha val="89804"/>
            </a:srgbClr>
          </a:solidFill>
          <a:ln w="6350" cap="flat" cmpd="sng" algn="ctr">
            <a:noFill/>
            <a:prstDash val="solid"/>
            <a:miter lim="800000"/>
          </a:ln>
          <a:effectLst/>
        </p:spPr>
        <p:txBody>
          <a:bodyPr spcFirstLastPara="0" vert="horz" wrap="square" lIns="93223" tIns="46610" rIns="93223" bIns="46610" numCol="1" spcCol="1270" anchor="t" anchorCtr="0">
            <a:noAutofit/>
          </a:bodyPr>
          <a:lstStyle/>
          <a:p>
            <a:pPr marL="0" marR="0" lvl="0" indent="0" algn="r"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Aspirational</a:t>
            </a:r>
          </a:p>
        </p:txBody>
      </p:sp>
      <p:sp>
        <p:nvSpPr>
          <p:cNvPr id="9" name="Rectangle 8">
            <a:extLst>
              <a:ext uri="{FF2B5EF4-FFF2-40B4-BE49-F238E27FC236}">
                <a16:creationId xmlns:a16="http://schemas.microsoft.com/office/drawing/2014/main" id="{3E134976-2423-4E3C-8B10-5C1CC8F4AE19}"/>
              </a:ext>
            </a:extLst>
          </p:cNvPr>
          <p:cNvSpPr/>
          <p:nvPr/>
        </p:nvSpPr>
        <p:spPr>
          <a:xfrm>
            <a:off x="554635" y="3844894"/>
            <a:ext cx="4204016" cy="1941748"/>
          </a:xfrm>
          <a:prstGeom prst="rect">
            <a:avLst/>
          </a:prstGeom>
          <a:solidFill>
            <a:schemeClr val="bg1">
              <a:lumMod val="95000"/>
            </a:schemeClr>
          </a:solidFill>
          <a:ln w="6350" cap="flat" cmpd="sng" algn="ctr">
            <a:noFill/>
            <a:prstDash val="solid"/>
            <a:miter lim="800000"/>
          </a:ln>
          <a:effectLst/>
        </p:spPr>
        <p:txBody>
          <a:bodyPr spcFirstLastPara="0" vert="horz" wrap="square" lIns="93223" tIns="46610" rIns="93223" bIns="46610" numCol="1" spcCol="1270" anchor="b" anchorCtr="0">
            <a:noAutofit/>
          </a:bodyPr>
          <a:lstStyle/>
          <a:p>
            <a:pPr marL="0" marR="0" lvl="0" indent="0" algn="l"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Incremental</a:t>
            </a:r>
          </a:p>
        </p:txBody>
      </p:sp>
      <p:sp>
        <p:nvSpPr>
          <p:cNvPr id="10" name="Rectangle 9">
            <a:extLst>
              <a:ext uri="{FF2B5EF4-FFF2-40B4-BE49-F238E27FC236}">
                <a16:creationId xmlns:a16="http://schemas.microsoft.com/office/drawing/2014/main" id="{8E885A9F-67BE-4E58-A674-82FE857D0231}"/>
              </a:ext>
            </a:extLst>
          </p:cNvPr>
          <p:cNvSpPr/>
          <p:nvPr/>
        </p:nvSpPr>
        <p:spPr>
          <a:xfrm>
            <a:off x="4718530" y="3847329"/>
            <a:ext cx="6823913" cy="1945637"/>
          </a:xfrm>
          <a:prstGeom prst="rect">
            <a:avLst/>
          </a:prstGeom>
          <a:solidFill>
            <a:schemeClr val="bg1">
              <a:lumMod val="95000"/>
            </a:schemeClr>
          </a:solidFill>
          <a:ln w="6350" cap="flat" cmpd="sng" algn="ctr">
            <a:noFill/>
            <a:prstDash val="solid"/>
            <a:miter lim="800000"/>
          </a:ln>
          <a:effectLst/>
        </p:spPr>
        <p:txBody>
          <a:bodyPr spcFirstLastPara="0" vert="horz" wrap="square" lIns="93223" tIns="46610" rIns="93223" bIns="46610" numCol="1" spcCol="1270" anchor="b" anchorCtr="0">
            <a:noAutofit/>
          </a:bodyPr>
          <a:lstStyle/>
          <a:p>
            <a:pPr marL="0" marR="0" lvl="0" indent="0" algn="r" defTabSz="906267" rtl="0" eaLnBrk="1" fontAlgn="auto" latinLnBrk="0" hangingPunct="1">
              <a:lnSpc>
                <a:spcPct val="100000"/>
              </a:lnSpc>
              <a:spcBef>
                <a:spcPct val="0"/>
              </a:spcBef>
              <a:spcAft>
                <a:spcPct val="35000"/>
              </a:spcAft>
              <a:buClrTx/>
              <a:buSzTx/>
              <a:buFontTx/>
              <a:buNone/>
              <a:tabLst/>
              <a:defRPr/>
            </a:pPr>
            <a:r>
              <a:rPr kumimoji="0" lang="en-GB" sz="1050" b="0" i="0" u="none" strike="noStrike" kern="0" cap="none" spc="0" normalizeH="0" baseline="0" noProof="0">
                <a:ln>
                  <a:noFill/>
                </a:ln>
                <a:solidFill>
                  <a:srgbClr val="002050"/>
                </a:solidFill>
                <a:effectLst/>
                <a:uLnTx/>
                <a:uFillTx/>
                <a:ea typeface="+mn-ea"/>
                <a:cs typeface="Segoe UI Semibold" panose="020B0702040204020203" pitchFamily="34" charset="0"/>
              </a:rPr>
              <a:t>Evolutionary</a:t>
            </a:r>
          </a:p>
        </p:txBody>
      </p:sp>
      <p:sp>
        <p:nvSpPr>
          <p:cNvPr id="11" name="TextBox 10">
            <a:extLst>
              <a:ext uri="{FF2B5EF4-FFF2-40B4-BE49-F238E27FC236}">
                <a16:creationId xmlns:a16="http://schemas.microsoft.com/office/drawing/2014/main" id="{EAECD53C-397F-4FA3-B40E-6589C856C78E}"/>
              </a:ext>
            </a:extLst>
          </p:cNvPr>
          <p:cNvSpPr txBox="1"/>
          <p:nvPr/>
        </p:nvSpPr>
        <p:spPr>
          <a:xfrm>
            <a:off x="837364" y="966614"/>
            <a:ext cx="3312044" cy="684565"/>
          </a:xfrm>
          <a:prstGeom prst="rect">
            <a:avLst/>
          </a:prstGeom>
          <a:noFill/>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300"/>
              </a:spcAft>
              <a:buClrTx/>
              <a:buSzTx/>
              <a:buFontTx/>
              <a:buNone/>
              <a:tabLst/>
              <a:defRPr/>
            </a:pPr>
            <a:r>
              <a:rPr kumimoji="0" lang="en-GB" sz="12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Horizon 1: Refine</a:t>
            </a:r>
            <a:endParaRPr kumimoji="0" lang="en-GB" sz="11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Improve core process functionality and insights</a:t>
            </a: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 </a:t>
            </a:r>
          </a:p>
        </p:txBody>
      </p:sp>
      <p:cxnSp>
        <p:nvCxnSpPr>
          <p:cNvPr id="14" name="Straight Connector 13">
            <a:extLst>
              <a:ext uri="{FF2B5EF4-FFF2-40B4-BE49-F238E27FC236}">
                <a16:creationId xmlns:a16="http://schemas.microsoft.com/office/drawing/2014/main" id="{B3E2CA1E-BBB7-4295-92EB-B94771EF4E98}"/>
              </a:ext>
            </a:extLst>
          </p:cNvPr>
          <p:cNvCxnSpPr>
            <a:cxnSpLocks/>
          </p:cNvCxnSpPr>
          <p:nvPr/>
        </p:nvCxnSpPr>
        <p:spPr>
          <a:xfrm>
            <a:off x="4134768" y="1072569"/>
            <a:ext cx="0" cy="412882"/>
          </a:xfrm>
          <a:prstGeom prst="line">
            <a:avLst/>
          </a:prstGeom>
          <a:noFill/>
          <a:ln w="12700" cap="flat" cmpd="sng" algn="ctr">
            <a:solidFill>
              <a:schemeClr val="bg1">
                <a:lumMod val="85000"/>
              </a:schemeClr>
            </a:solidFill>
            <a:prstDash val="solid"/>
            <a:miter lim="800000"/>
            <a:headEnd type="none"/>
            <a:tailEnd type="none"/>
          </a:ln>
          <a:effectLst/>
        </p:spPr>
      </p:cxnSp>
      <p:cxnSp>
        <p:nvCxnSpPr>
          <p:cNvPr id="15" name="Straight Connector 14">
            <a:extLst>
              <a:ext uri="{FF2B5EF4-FFF2-40B4-BE49-F238E27FC236}">
                <a16:creationId xmlns:a16="http://schemas.microsoft.com/office/drawing/2014/main" id="{7E54C646-25EC-4397-830D-DB09F91E705A}"/>
              </a:ext>
            </a:extLst>
          </p:cNvPr>
          <p:cNvCxnSpPr>
            <a:cxnSpLocks/>
          </p:cNvCxnSpPr>
          <p:nvPr/>
        </p:nvCxnSpPr>
        <p:spPr>
          <a:xfrm>
            <a:off x="8028608" y="1072569"/>
            <a:ext cx="0" cy="412882"/>
          </a:xfrm>
          <a:prstGeom prst="line">
            <a:avLst/>
          </a:prstGeom>
          <a:noFill/>
          <a:ln w="12700" cap="flat" cmpd="sng" algn="ctr">
            <a:solidFill>
              <a:schemeClr val="bg1">
                <a:lumMod val="85000"/>
              </a:schemeClr>
            </a:solidFill>
            <a:prstDash val="solid"/>
            <a:miter lim="800000"/>
            <a:headEnd type="none"/>
            <a:tailEnd type="none"/>
          </a:ln>
          <a:effectLst/>
        </p:spPr>
      </p:cxnSp>
      <p:sp>
        <p:nvSpPr>
          <p:cNvPr id="16" name="Arrow: Up-Down 15">
            <a:extLst>
              <a:ext uri="{FF2B5EF4-FFF2-40B4-BE49-F238E27FC236}">
                <a16:creationId xmlns:a16="http://schemas.microsoft.com/office/drawing/2014/main" id="{711007A1-884A-476E-BA9B-9488CB98A8BD}"/>
              </a:ext>
            </a:extLst>
          </p:cNvPr>
          <p:cNvSpPr/>
          <p:nvPr/>
        </p:nvSpPr>
        <p:spPr bwMode="auto">
          <a:xfrm rot="5400000">
            <a:off x="5970745" y="-3791201"/>
            <a:ext cx="220103" cy="10988109"/>
          </a:xfrm>
          <a:prstGeom prst="upDownArrow">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Oval 16">
            <a:extLst>
              <a:ext uri="{FF2B5EF4-FFF2-40B4-BE49-F238E27FC236}">
                <a16:creationId xmlns:a16="http://schemas.microsoft.com/office/drawing/2014/main" id="{31C90B2D-9304-4FF6-8F5E-907C92AE20FD}"/>
              </a:ext>
            </a:extLst>
          </p:cNvPr>
          <p:cNvSpPr>
            <a:spLocks noChangeAspect="1"/>
          </p:cNvSpPr>
          <p:nvPr/>
        </p:nvSpPr>
        <p:spPr bwMode="auto">
          <a:xfrm>
            <a:off x="10439273" y="2394979"/>
            <a:ext cx="1005250" cy="100525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Connected dataset of experience, discoverable and contextualised</a:t>
            </a:r>
          </a:p>
        </p:txBody>
      </p:sp>
      <p:sp>
        <p:nvSpPr>
          <p:cNvPr id="18" name="Rectangle 17">
            <a:extLst>
              <a:ext uri="{FF2B5EF4-FFF2-40B4-BE49-F238E27FC236}">
                <a16:creationId xmlns:a16="http://schemas.microsoft.com/office/drawing/2014/main" id="{CA4C499B-FD5A-4246-9CD6-788ABCB082F5}"/>
              </a:ext>
            </a:extLst>
          </p:cNvPr>
          <p:cNvSpPr/>
          <p:nvPr/>
        </p:nvSpPr>
        <p:spPr>
          <a:xfrm>
            <a:off x="4790757" y="1559044"/>
            <a:ext cx="2534275" cy="276999"/>
          </a:xfrm>
          <a:prstGeom prst="rect">
            <a:avLst/>
          </a:prstGeom>
          <a:solidFill>
            <a:schemeClr val="bg1"/>
          </a:solid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50"/>
                </a:solidFill>
                <a:effectLst/>
                <a:uLnTx/>
                <a:uFillTx/>
                <a:ea typeface="+mn-ea"/>
                <a:cs typeface="Segoe UI Semibold" panose="020B0702040204020203" pitchFamily="34" charset="0"/>
              </a:rPr>
              <a:t>Disruptive Potential &amp; Value</a:t>
            </a:r>
          </a:p>
        </p:txBody>
      </p:sp>
      <p:sp>
        <p:nvSpPr>
          <p:cNvPr id="20" name="Oval 19">
            <a:extLst>
              <a:ext uri="{FF2B5EF4-FFF2-40B4-BE49-F238E27FC236}">
                <a16:creationId xmlns:a16="http://schemas.microsoft.com/office/drawing/2014/main" id="{40DC921F-28E3-4654-9DAF-14295EEA86CC}"/>
              </a:ext>
            </a:extLst>
          </p:cNvPr>
          <p:cNvSpPr>
            <a:spLocks noChangeAspect="1"/>
          </p:cNvSpPr>
          <p:nvPr/>
        </p:nvSpPr>
        <p:spPr bwMode="auto">
          <a:xfrm>
            <a:off x="8628709" y="2445010"/>
            <a:ext cx="1000971" cy="1000971"/>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Content based filtering, based upon the user profile of the project and its environment.</a:t>
            </a:r>
          </a:p>
        </p:txBody>
      </p:sp>
      <p:sp>
        <p:nvSpPr>
          <p:cNvPr id="21" name="Oval 20">
            <a:extLst>
              <a:ext uri="{FF2B5EF4-FFF2-40B4-BE49-F238E27FC236}">
                <a16:creationId xmlns:a16="http://schemas.microsoft.com/office/drawing/2014/main" id="{0DA85F9B-C773-4847-B632-74BAE741B4B6}"/>
              </a:ext>
            </a:extLst>
          </p:cNvPr>
          <p:cNvSpPr>
            <a:spLocks noChangeAspect="1"/>
          </p:cNvSpPr>
          <p:nvPr/>
        </p:nvSpPr>
        <p:spPr bwMode="auto">
          <a:xfrm>
            <a:off x="561601" y="4584069"/>
            <a:ext cx="1000970" cy="1000970"/>
          </a:xfrm>
          <a:prstGeom prst="ellipse">
            <a:avLst/>
          </a:prstGeom>
          <a:solidFill>
            <a:srgbClr val="ADADAD"/>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900" b="1" i="0" u="none" strike="noStrike" kern="0" cap="none" spc="0" normalizeH="0" baseline="0" noProof="0" dirty="0">
                <a:ln>
                  <a:noFill/>
                </a:ln>
                <a:solidFill>
                  <a:prstClr val="white"/>
                </a:solidFill>
                <a:effectLst/>
                <a:uLnTx/>
                <a:uFillTx/>
                <a:ea typeface="+mn-ea"/>
                <a:cs typeface="+mn-cs"/>
              </a:rPr>
              <a:t>Improved lesson consistency, quality and rigour</a:t>
            </a:r>
          </a:p>
        </p:txBody>
      </p:sp>
      <p:sp>
        <p:nvSpPr>
          <p:cNvPr id="22" name="Oval 21">
            <a:extLst>
              <a:ext uri="{FF2B5EF4-FFF2-40B4-BE49-F238E27FC236}">
                <a16:creationId xmlns:a16="http://schemas.microsoft.com/office/drawing/2014/main" id="{BC862BB8-D9D5-46A1-8877-33D0E5EB2336}"/>
              </a:ext>
            </a:extLst>
          </p:cNvPr>
          <p:cNvSpPr>
            <a:spLocks noChangeAspect="1"/>
          </p:cNvSpPr>
          <p:nvPr/>
        </p:nvSpPr>
        <p:spPr bwMode="auto">
          <a:xfrm>
            <a:off x="5996571" y="3080967"/>
            <a:ext cx="1026613" cy="1026613"/>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Lesson Maps – with management actions included</a:t>
            </a:r>
          </a:p>
        </p:txBody>
      </p:sp>
      <p:sp>
        <p:nvSpPr>
          <p:cNvPr id="23" name="Oval 22">
            <a:extLst>
              <a:ext uri="{FF2B5EF4-FFF2-40B4-BE49-F238E27FC236}">
                <a16:creationId xmlns:a16="http://schemas.microsoft.com/office/drawing/2014/main" id="{A6190CD1-A03B-41B7-8118-36D5C4E3B004}"/>
              </a:ext>
            </a:extLst>
          </p:cNvPr>
          <p:cNvSpPr>
            <a:spLocks noChangeAspect="1"/>
          </p:cNvSpPr>
          <p:nvPr/>
        </p:nvSpPr>
        <p:spPr bwMode="auto">
          <a:xfrm>
            <a:off x="4029775" y="3936219"/>
            <a:ext cx="1026614" cy="1026614"/>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lang="en-GB" sz="800" b="1" kern="0" dirty="0">
                <a:solidFill>
                  <a:schemeClr val="bg1"/>
                </a:solidFill>
              </a:rPr>
              <a:t>Discover lessons recorded from similar projects – with prioritisation</a:t>
            </a:r>
            <a:endParaRPr kumimoji="0" lang="en-GB" sz="800" b="1" i="0" u="none" strike="noStrike" kern="0" cap="none" spc="0" normalizeH="0" baseline="0" noProof="0" dirty="0">
              <a:ln>
                <a:noFill/>
              </a:ln>
              <a:solidFill>
                <a:schemeClr val="bg1"/>
              </a:solidFill>
              <a:effectLst/>
              <a:uLnTx/>
              <a:uFillTx/>
              <a:ea typeface="+mn-ea"/>
              <a:cs typeface="+mn-cs"/>
            </a:endParaRPr>
          </a:p>
        </p:txBody>
      </p:sp>
      <p:sp>
        <p:nvSpPr>
          <p:cNvPr id="27" name="Oval 26">
            <a:extLst>
              <a:ext uri="{FF2B5EF4-FFF2-40B4-BE49-F238E27FC236}">
                <a16:creationId xmlns:a16="http://schemas.microsoft.com/office/drawing/2014/main" id="{F20684FE-F81F-4328-A867-FD691FC30CA4}"/>
              </a:ext>
            </a:extLst>
          </p:cNvPr>
          <p:cNvSpPr>
            <a:spLocks noChangeAspect="1"/>
          </p:cNvSpPr>
          <p:nvPr/>
        </p:nvSpPr>
        <p:spPr bwMode="auto">
          <a:xfrm>
            <a:off x="5014930" y="3476881"/>
            <a:ext cx="1000971" cy="1000971"/>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Extract from the connected data that resides on organisational repositories and SharePoint</a:t>
            </a:r>
          </a:p>
        </p:txBody>
      </p:sp>
      <p:sp>
        <p:nvSpPr>
          <p:cNvPr id="28" name="Oval 27">
            <a:extLst>
              <a:ext uri="{FF2B5EF4-FFF2-40B4-BE49-F238E27FC236}">
                <a16:creationId xmlns:a16="http://schemas.microsoft.com/office/drawing/2014/main" id="{A59D5274-BACD-47E5-9BB8-0B8131C1FBA1}"/>
              </a:ext>
            </a:extLst>
          </p:cNvPr>
          <p:cNvSpPr>
            <a:spLocks noChangeAspect="1"/>
          </p:cNvSpPr>
          <p:nvPr/>
        </p:nvSpPr>
        <p:spPr bwMode="auto">
          <a:xfrm>
            <a:off x="5912846" y="4132736"/>
            <a:ext cx="1005250" cy="1005250"/>
          </a:xfrm>
          <a:prstGeom prst="ellipse">
            <a:avLst/>
          </a:prstGeom>
          <a:solidFill>
            <a:srgbClr val="0070C0"/>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ts val="200"/>
              </a:spcAft>
              <a:defRPr/>
            </a:pPr>
            <a:r>
              <a:rPr kumimoji="0" lang="en-GB" sz="800" b="1" i="0" u="none" strike="noStrike" kern="0" cap="none" spc="0" normalizeH="0" baseline="0" noProof="0" dirty="0">
                <a:ln>
                  <a:noFill/>
                </a:ln>
                <a:solidFill>
                  <a:prstClr val="white"/>
                </a:solidFill>
                <a:effectLst/>
                <a:uLnTx/>
                <a:uFillTx/>
                <a:ea typeface="+mn-ea"/>
                <a:cs typeface="+mn-cs"/>
              </a:rPr>
              <a:t>Visualise the volume, frequency and impact of lessons</a:t>
            </a:r>
          </a:p>
        </p:txBody>
      </p:sp>
      <p:sp>
        <p:nvSpPr>
          <p:cNvPr id="33" name="Oval 32">
            <a:extLst>
              <a:ext uri="{FF2B5EF4-FFF2-40B4-BE49-F238E27FC236}">
                <a16:creationId xmlns:a16="http://schemas.microsoft.com/office/drawing/2014/main" id="{6E50A106-130E-4647-B5B2-5F1142DED9E4}"/>
              </a:ext>
            </a:extLst>
          </p:cNvPr>
          <p:cNvSpPr>
            <a:spLocks noChangeAspect="1"/>
          </p:cNvSpPr>
          <p:nvPr/>
        </p:nvSpPr>
        <p:spPr bwMode="auto">
          <a:xfrm>
            <a:off x="2201029" y="3687922"/>
            <a:ext cx="1006916" cy="1006916"/>
          </a:xfrm>
          <a:prstGeom prst="ellipse">
            <a:avLst/>
          </a:prstGeom>
          <a:solidFill>
            <a:srgbClr val="ADADAD"/>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tag and narrate variance in projects, as a means of documenting ‘lessons learned’</a:t>
            </a:r>
          </a:p>
        </p:txBody>
      </p:sp>
      <p:sp>
        <p:nvSpPr>
          <p:cNvPr id="46" name="Arrow: Up-Down 45">
            <a:extLst>
              <a:ext uri="{FF2B5EF4-FFF2-40B4-BE49-F238E27FC236}">
                <a16:creationId xmlns:a16="http://schemas.microsoft.com/office/drawing/2014/main" id="{CCE16A78-B0FE-4E17-9AF7-7F5BBF98F427}"/>
              </a:ext>
            </a:extLst>
          </p:cNvPr>
          <p:cNvSpPr/>
          <p:nvPr/>
        </p:nvSpPr>
        <p:spPr bwMode="auto">
          <a:xfrm>
            <a:off x="147733" y="1882990"/>
            <a:ext cx="380652" cy="3909977"/>
          </a:xfrm>
          <a:prstGeom prst="upDownArrow">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itle 121">
            <a:extLst>
              <a:ext uri="{FF2B5EF4-FFF2-40B4-BE49-F238E27FC236}">
                <a16:creationId xmlns:a16="http://schemas.microsoft.com/office/drawing/2014/main" id="{B9BE917D-E0F4-44BB-B29B-D69752D5CF1A}"/>
              </a:ext>
            </a:extLst>
          </p:cNvPr>
          <p:cNvSpPr txBox="1">
            <a:spLocks/>
          </p:cNvSpPr>
          <p:nvPr/>
        </p:nvSpPr>
        <p:spPr>
          <a:xfrm>
            <a:off x="1696658" y="293255"/>
            <a:ext cx="7181565"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lang="en-CA" sz="3200" dirty="0">
                <a:solidFill>
                  <a:srgbClr val="000000"/>
                </a:solidFill>
                <a:latin typeface="Segoe UI Semibold"/>
                <a:cs typeface="Segoe UI"/>
              </a:rPr>
              <a:t>Reimagining: Lessons Learned</a:t>
            </a:r>
            <a:endParaRPr lang="en-IN" sz="3200" b="0" i="0" u="none" strike="noStrike" kern="1200" cap="none" spc="-50" normalizeH="0" baseline="0" noProof="0" dirty="0">
              <a:ln w="3175">
                <a:noFill/>
              </a:ln>
              <a:solidFill>
                <a:srgbClr val="000000"/>
              </a:solidFill>
              <a:effectLst/>
              <a:uLnTx/>
              <a:uFillTx/>
              <a:latin typeface="Segoe UI Semibold"/>
              <a:cs typeface="Segoe UI"/>
            </a:endParaRPr>
          </a:p>
        </p:txBody>
      </p:sp>
      <p:sp>
        <p:nvSpPr>
          <p:cNvPr id="2" name="Oval 1">
            <a:extLst>
              <a:ext uri="{FF2B5EF4-FFF2-40B4-BE49-F238E27FC236}">
                <a16:creationId xmlns:a16="http://schemas.microsoft.com/office/drawing/2014/main" id="{AC77BC54-8B50-4E95-95AB-0E03C0A08185}"/>
              </a:ext>
            </a:extLst>
          </p:cNvPr>
          <p:cNvSpPr>
            <a:spLocks noChangeAspect="1"/>
          </p:cNvSpPr>
          <p:nvPr/>
        </p:nvSpPr>
        <p:spPr bwMode="auto">
          <a:xfrm>
            <a:off x="2688354" y="4627336"/>
            <a:ext cx="1000972" cy="1000972"/>
          </a:xfrm>
          <a:prstGeom prst="ellipse">
            <a:avLst/>
          </a:prstGeom>
          <a:solidFill>
            <a:srgbClr val="ADADAD"/>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900" b="1" i="0" u="none" strike="noStrike" kern="0" cap="none" spc="0" normalizeH="0" baseline="0" noProof="0" dirty="0">
                <a:ln>
                  <a:noFill/>
                </a:ln>
                <a:solidFill>
                  <a:prstClr val="white"/>
                </a:solidFill>
                <a:effectLst/>
                <a:uLnTx/>
                <a:uFillTx/>
                <a:ea typeface="+mn-ea"/>
                <a:cs typeface="+mn-cs"/>
              </a:rPr>
              <a:t>Integrate lessons in to other PM tools</a:t>
            </a:r>
          </a:p>
        </p:txBody>
      </p:sp>
      <p:sp>
        <p:nvSpPr>
          <p:cNvPr id="3" name="Oval 2">
            <a:extLst>
              <a:ext uri="{FF2B5EF4-FFF2-40B4-BE49-F238E27FC236}">
                <a16:creationId xmlns:a16="http://schemas.microsoft.com/office/drawing/2014/main" id="{D74E9819-02BC-4685-9252-28F86D6ECCFF}"/>
              </a:ext>
            </a:extLst>
          </p:cNvPr>
          <p:cNvSpPr>
            <a:spLocks noChangeAspect="1"/>
          </p:cNvSpPr>
          <p:nvPr/>
        </p:nvSpPr>
        <p:spPr bwMode="auto">
          <a:xfrm>
            <a:off x="6856194" y="3726222"/>
            <a:ext cx="1000971" cy="1000971"/>
          </a:xfrm>
          <a:prstGeom prst="ellipse">
            <a:avLst/>
          </a:prstGeom>
          <a:solidFill>
            <a:srgbClr val="0070C0"/>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How many of the lessons relating to projects like mine are avoidable?</a:t>
            </a:r>
          </a:p>
        </p:txBody>
      </p:sp>
      <p:sp>
        <p:nvSpPr>
          <p:cNvPr id="4" name="Oval 3">
            <a:extLst>
              <a:ext uri="{FF2B5EF4-FFF2-40B4-BE49-F238E27FC236}">
                <a16:creationId xmlns:a16="http://schemas.microsoft.com/office/drawing/2014/main" id="{15555DD5-8A9C-4F4D-9AAC-977F909BD0C7}"/>
              </a:ext>
            </a:extLst>
          </p:cNvPr>
          <p:cNvSpPr>
            <a:spLocks noChangeAspect="1"/>
          </p:cNvSpPr>
          <p:nvPr/>
        </p:nvSpPr>
        <p:spPr bwMode="auto">
          <a:xfrm>
            <a:off x="8600999" y="3510377"/>
            <a:ext cx="1005250" cy="100525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Lesson recommender system, with </a:t>
            </a:r>
          </a:p>
        </p:txBody>
      </p:sp>
      <p:sp>
        <p:nvSpPr>
          <p:cNvPr id="5" name="Oval 4">
            <a:extLst>
              <a:ext uri="{FF2B5EF4-FFF2-40B4-BE49-F238E27FC236}">
                <a16:creationId xmlns:a16="http://schemas.microsoft.com/office/drawing/2014/main" id="{5BB226F6-8613-1F6D-4F74-A99514B0869D}"/>
              </a:ext>
            </a:extLst>
          </p:cNvPr>
          <p:cNvSpPr>
            <a:spLocks noChangeAspect="1"/>
          </p:cNvSpPr>
          <p:nvPr/>
        </p:nvSpPr>
        <p:spPr bwMode="auto">
          <a:xfrm>
            <a:off x="4944775" y="4502597"/>
            <a:ext cx="1005741" cy="1005741"/>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Understand the correlation between lessons, risks and issues</a:t>
            </a:r>
          </a:p>
        </p:txBody>
      </p:sp>
      <p:sp>
        <p:nvSpPr>
          <p:cNvPr id="7" name="Oval 6">
            <a:extLst>
              <a:ext uri="{FF2B5EF4-FFF2-40B4-BE49-F238E27FC236}">
                <a16:creationId xmlns:a16="http://schemas.microsoft.com/office/drawing/2014/main" id="{A0500C50-5764-67EF-0CE3-50C7498D8A80}"/>
              </a:ext>
            </a:extLst>
          </p:cNvPr>
          <p:cNvSpPr>
            <a:spLocks noChangeAspect="1"/>
          </p:cNvSpPr>
          <p:nvPr/>
        </p:nvSpPr>
        <p:spPr bwMode="auto">
          <a:xfrm>
            <a:off x="1624811" y="4584070"/>
            <a:ext cx="1000969" cy="1000969"/>
          </a:xfrm>
          <a:prstGeom prst="ellipse">
            <a:avLst/>
          </a:prstGeom>
          <a:solidFill>
            <a:srgbClr val="ADADAD"/>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900" b="1" i="0" u="none" strike="noStrike" kern="0" cap="none" spc="0" normalizeH="0" baseline="0" noProof="0" dirty="0">
                <a:ln>
                  <a:noFill/>
                </a:ln>
                <a:solidFill>
                  <a:prstClr val="white"/>
                </a:solidFill>
                <a:effectLst/>
                <a:uLnTx/>
                <a:uFillTx/>
                <a:ea typeface="+mn-ea"/>
                <a:cs typeface="+mn-cs"/>
              </a:rPr>
              <a:t>Wiki Pages</a:t>
            </a:r>
          </a:p>
        </p:txBody>
      </p:sp>
      <p:sp>
        <p:nvSpPr>
          <p:cNvPr id="24" name="Oval 23">
            <a:extLst>
              <a:ext uri="{FF2B5EF4-FFF2-40B4-BE49-F238E27FC236}">
                <a16:creationId xmlns:a16="http://schemas.microsoft.com/office/drawing/2014/main" id="{2B652D35-5B9A-4001-10B9-3854F1199D3B}"/>
              </a:ext>
            </a:extLst>
          </p:cNvPr>
          <p:cNvSpPr>
            <a:spLocks noChangeAspect="1"/>
          </p:cNvSpPr>
          <p:nvPr/>
        </p:nvSpPr>
        <p:spPr bwMode="auto">
          <a:xfrm>
            <a:off x="9533164" y="4012542"/>
            <a:ext cx="1005250" cy="100525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Digital twin analytics</a:t>
            </a:r>
          </a:p>
        </p:txBody>
      </p:sp>
      <p:sp>
        <p:nvSpPr>
          <p:cNvPr id="29" name="Oval 28">
            <a:extLst>
              <a:ext uri="{FF2B5EF4-FFF2-40B4-BE49-F238E27FC236}">
                <a16:creationId xmlns:a16="http://schemas.microsoft.com/office/drawing/2014/main" id="{02EDA87D-8F49-6CBC-27B8-E974874983F4}"/>
              </a:ext>
            </a:extLst>
          </p:cNvPr>
          <p:cNvSpPr>
            <a:spLocks noChangeAspect="1"/>
          </p:cNvSpPr>
          <p:nvPr/>
        </p:nvSpPr>
        <p:spPr bwMode="auto">
          <a:xfrm>
            <a:off x="7707363" y="2982187"/>
            <a:ext cx="1000970" cy="100097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defRPr/>
            </a:pPr>
            <a:r>
              <a:rPr lang="en-GB" sz="700" b="1" kern="0" dirty="0">
                <a:solidFill>
                  <a:schemeClr val="bg1"/>
                </a:solidFill>
              </a:rPr>
              <a:t>Discover lessons recorded from similar projects – with prioritisation – Project to Project view</a:t>
            </a:r>
            <a:endParaRPr kumimoji="0" lang="en-GB" sz="700" b="1" i="0" u="none" strike="noStrike" kern="0" cap="none" spc="0" normalizeH="0" baseline="0" noProof="0" dirty="0">
              <a:ln>
                <a:noFill/>
              </a:ln>
              <a:solidFill>
                <a:schemeClr val="bg1"/>
              </a:solidFill>
              <a:effectLst/>
              <a:uLnTx/>
              <a:uFillTx/>
              <a:ea typeface="+mn-ea"/>
              <a:cs typeface="+mn-cs"/>
            </a:endParaRPr>
          </a:p>
          <a:p>
            <a:pPr marL="0" marR="0" lvl="0" indent="0" algn="ctr" defTabSz="932013" rtl="0" eaLnBrk="1" fontAlgn="base" latinLnBrk="0" hangingPunct="1">
              <a:lnSpc>
                <a:spcPct val="90000"/>
              </a:lnSpc>
              <a:spcBef>
                <a:spcPct val="0"/>
              </a:spcBef>
              <a:spcAft>
                <a:spcPts val="0"/>
              </a:spcAft>
              <a:buClrTx/>
              <a:buSzTx/>
              <a:buFontTx/>
              <a:buNone/>
              <a:tabLst/>
              <a:defRPr/>
            </a:pPr>
            <a:endParaRPr kumimoji="0" lang="en-GB" sz="700" b="1" i="0" u="none" strike="noStrike" kern="0" cap="none" spc="0" normalizeH="0" baseline="0" noProof="0" dirty="0">
              <a:ln>
                <a:noFill/>
              </a:ln>
              <a:solidFill>
                <a:prstClr val="white"/>
              </a:solidFill>
              <a:effectLst/>
              <a:uLnTx/>
              <a:uFillTx/>
              <a:ea typeface="+mn-ea"/>
              <a:cs typeface="+mn-cs"/>
            </a:endParaRPr>
          </a:p>
        </p:txBody>
      </p:sp>
      <p:sp>
        <p:nvSpPr>
          <p:cNvPr id="31" name="Arrow: Up-Down 30">
            <a:extLst>
              <a:ext uri="{FF2B5EF4-FFF2-40B4-BE49-F238E27FC236}">
                <a16:creationId xmlns:a16="http://schemas.microsoft.com/office/drawing/2014/main" id="{0909B8D2-4533-82D1-CECE-12AB8F0B4092}"/>
              </a:ext>
            </a:extLst>
          </p:cNvPr>
          <p:cNvSpPr/>
          <p:nvPr/>
        </p:nvSpPr>
        <p:spPr bwMode="auto">
          <a:xfrm rot="5400000">
            <a:off x="5842194" y="517453"/>
            <a:ext cx="431398" cy="10988109"/>
          </a:xfrm>
          <a:prstGeom prst="upDownArrow">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ectangle 33">
            <a:extLst>
              <a:ext uri="{FF2B5EF4-FFF2-40B4-BE49-F238E27FC236}">
                <a16:creationId xmlns:a16="http://schemas.microsoft.com/office/drawing/2014/main" id="{F2125CBA-A6F5-9952-0B27-2CE222C09E8B}"/>
              </a:ext>
            </a:extLst>
          </p:cNvPr>
          <p:cNvSpPr/>
          <p:nvPr/>
        </p:nvSpPr>
        <p:spPr>
          <a:xfrm>
            <a:off x="5081205" y="5859525"/>
            <a:ext cx="1660583" cy="276999"/>
          </a:xfrm>
          <a:prstGeom prst="rect">
            <a:avLst/>
          </a:prstGeom>
          <a:solidFill>
            <a:schemeClr val="bg1"/>
          </a:solid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50"/>
                </a:solidFill>
                <a:effectLst/>
                <a:uLnTx/>
                <a:uFillTx/>
                <a:ea typeface="+mn-ea"/>
                <a:cs typeface="Segoe UI Semibold" panose="020B0702040204020203" pitchFamily="34" charset="0"/>
              </a:rPr>
              <a:t>Technology enablers</a:t>
            </a:r>
          </a:p>
        </p:txBody>
      </p:sp>
      <p:sp>
        <p:nvSpPr>
          <p:cNvPr id="35" name="TextBox 34">
            <a:extLst>
              <a:ext uri="{FF2B5EF4-FFF2-40B4-BE49-F238E27FC236}">
                <a16:creationId xmlns:a16="http://schemas.microsoft.com/office/drawing/2014/main" id="{DF25FE9F-5315-434B-C43E-4E1B2B0AE19E}"/>
              </a:ext>
            </a:extLst>
          </p:cNvPr>
          <p:cNvSpPr txBox="1"/>
          <p:nvPr/>
        </p:nvSpPr>
        <p:spPr>
          <a:xfrm>
            <a:off x="6451338" y="5901455"/>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Construction </a:t>
            </a:r>
            <a:r>
              <a:rPr lang="en-GB" sz="800" kern="0">
                <a:solidFill>
                  <a:schemeClr val="bg1"/>
                </a:solidFill>
                <a:cs typeface="Segoe UI Semibold" panose="020B0702040204020203" pitchFamily="34" charset="0"/>
              </a:rPr>
              <a:t>Data Trust</a:t>
            </a:r>
            <a:endPar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endParaRPr>
          </a:p>
        </p:txBody>
      </p:sp>
      <p:sp>
        <p:nvSpPr>
          <p:cNvPr id="36" name="TextBox 35">
            <a:extLst>
              <a:ext uri="{FF2B5EF4-FFF2-40B4-BE49-F238E27FC236}">
                <a16:creationId xmlns:a16="http://schemas.microsoft.com/office/drawing/2014/main" id="{4388AFBC-6B22-A51A-2096-F7AE9D06B402}"/>
              </a:ext>
            </a:extLst>
          </p:cNvPr>
          <p:cNvSpPr txBox="1"/>
          <p:nvPr/>
        </p:nvSpPr>
        <p:spPr>
          <a:xfrm>
            <a:off x="3094169" y="5901951"/>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Machine Learning</a:t>
            </a:r>
          </a:p>
        </p:txBody>
      </p:sp>
      <p:sp>
        <p:nvSpPr>
          <p:cNvPr id="38" name="TextBox 37">
            <a:extLst>
              <a:ext uri="{FF2B5EF4-FFF2-40B4-BE49-F238E27FC236}">
                <a16:creationId xmlns:a16="http://schemas.microsoft.com/office/drawing/2014/main" id="{34B8759F-61CB-6F98-67C8-C3BB4C186945}"/>
              </a:ext>
            </a:extLst>
          </p:cNvPr>
          <p:cNvSpPr txBox="1"/>
          <p:nvPr/>
        </p:nvSpPr>
        <p:spPr>
          <a:xfrm>
            <a:off x="-50624" y="5893981"/>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Power BI</a:t>
            </a:r>
          </a:p>
        </p:txBody>
      </p:sp>
      <p:sp>
        <p:nvSpPr>
          <p:cNvPr id="39" name="TextBox 38">
            <a:extLst>
              <a:ext uri="{FF2B5EF4-FFF2-40B4-BE49-F238E27FC236}">
                <a16:creationId xmlns:a16="http://schemas.microsoft.com/office/drawing/2014/main" id="{AF7D05EE-6E80-AF9E-A096-A2A04BB955E0}"/>
              </a:ext>
            </a:extLst>
          </p:cNvPr>
          <p:cNvSpPr txBox="1"/>
          <p:nvPr/>
        </p:nvSpPr>
        <p:spPr>
          <a:xfrm>
            <a:off x="1185394" y="5903147"/>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Power Automate</a:t>
            </a:r>
          </a:p>
        </p:txBody>
      </p:sp>
      <p:sp>
        <p:nvSpPr>
          <p:cNvPr id="40" name="TextBox 39">
            <a:extLst>
              <a:ext uri="{FF2B5EF4-FFF2-40B4-BE49-F238E27FC236}">
                <a16:creationId xmlns:a16="http://schemas.microsoft.com/office/drawing/2014/main" id="{BDF87DA9-9C92-89FA-2618-637B33016B11}"/>
              </a:ext>
            </a:extLst>
          </p:cNvPr>
          <p:cNvSpPr txBox="1"/>
          <p:nvPr/>
        </p:nvSpPr>
        <p:spPr>
          <a:xfrm>
            <a:off x="8193539" y="5899164"/>
            <a:ext cx="3326254" cy="231349"/>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lang="en-GB" sz="800" kern="0">
                <a:solidFill>
                  <a:schemeClr val="bg1"/>
                </a:solidFill>
                <a:cs typeface="Segoe UI Semibold" panose="020B0702040204020203" pitchFamily="34" charset="0"/>
              </a:rPr>
              <a:t>Aligning data collection/standardisation        Graph databases</a:t>
            </a:r>
            <a:endPar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endParaRPr>
          </a:p>
        </p:txBody>
      </p:sp>
      <p:pic>
        <p:nvPicPr>
          <p:cNvPr id="19" name="Picture 24" descr="Text, logo&#10;&#10;Description automatically generated">
            <a:extLst>
              <a:ext uri="{FF2B5EF4-FFF2-40B4-BE49-F238E27FC236}">
                <a16:creationId xmlns:a16="http://schemas.microsoft.com/office/drawing/2014/main" id="{584FC659-B7D8-8183-A409-1B3236BF40B4}"/>
              </a:ext>
            </a:extLst>
          </p:cNvPr>
          <p:cNvPicPr>
            <a:picLocks noChangeAspect="1"/>
          </p:cNvPicPr>
          <p:nvPr/>
        </p:nvPicPr>
        <p:blipFill>
          <a:blip r:embed="rId3"/>
          <a:stretch>
            <a:fillRect/>
          </a:stretch>
        </p:blipFill>
        <p:spPr>
          <a:xfrm>
            <a:off x="87927" y="73804"/>
            <a:ext cx="1657350" cy="838200"/>
          </a:xfrm>
          <a:prstGeom prst="rect">
            <a:avLst/>
          </a:prstGeom>
        </p:spPr>
      </p:pic>
      <p:sp>
        <p:nvSpPr>
          <p:cNvPr id="42" name="TextBox 41">
            <a:extLst>
              <a:ext uri="{FF2B5EF4-FFF2-40B4-BE49-F238E27FC236}">
                <a16:creationId xmlns:a16="http://schemas.microsoft.com/office/drawing/2014/main" id="{E1475B80-8812-A8C8-3AAB-FC824072592E}"/>
              </a:ext>
            </a:extLst>
          </p:cNvPr>
          <p:cNvSpPr txBox="1"/>
          <p:nvPr/>
        </p:nvSpPr>
        <p:spPr>
          <a:xfrm>
            <a:off x="4319294" y="916496"/>
            <a:ext cx="3553412" cy="684565"/>
          </a:xfrm>
          <a:prstGeom prst="rect">
            <a:avLst/>
          </a:prstGeom>
          <a:noFill/>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300"/>
              </a:spcAft>
              <a:buClrTx/>
              <a:buSzTx/>
              <a:buFontTx/>
              <a:buNone/>
              <a:tabLst/>
              <a:defRPr/>
            </a:pPr>
            <a:r>
              <a:rPr kumimoji="0" lang="en-GB" sz="12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Horizon 2: Enhance</a:t>
            </a:r>
            <a:endParaRPr kumimoji="0" lang="en-GB" sz="11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Introduce new methods and explore a step change in how we work</a:t>
            </a:r>
          </a:p>
        </p:txBody>
      </p:sp>
      <p:sp>
        <p:nvSpPr>
          <p:cNvPr id="43" name="TextBox 42">
            <a:extLst>
              <a:ext uri="{FF2B5EF4-FFF2-40B4-BE49-F238E27FC236}">
                <a16:creationId xmlns:a16="http://schemas.microsoft.com/office/drawing/2014/main" id="{435F95AA-B1D3-48B6-ABA9-1D4241D4BB35}"/>
              </a:ext>
            </a:extLst>
          </p:cNvPr>
          <p:cNvSpPr txBox="1"/>
          <p:nvPr/>
        </p:nvSpPr>
        <p:spPr>
          <a:xfrm>
            <a:off x="7966381" y="936501"/>
            <a:ext cx="3553412" cy="684565"/>
          </a:xfrm>
          <a:prstGeom prst="rect">
            <a:avLst/>
          </a:prstGeom>
          <a:noFill/>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300"/>
              </a:spcAft>
              <a:buClrTx/>
              <a:buSzTx/>
              <a:buFontTx/>
              <a:buNone/>
              <a:tabLst/>
              <a:defRPr/>
            </a:pPr>
            <a:r>
              <a:rPr kumimoji="0" lang="en-GB" sz="12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Horizon 3: Reimagine</a:t>
            </a:r>
            <a:endParaRPr kumimoji="0" lang="en-GB" sz="1100"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1100" b="0" i="0" u="none" strike="noStrike" kern="0" cap="none" spc="0" normalizeH="0" baseline="0" noProof="0">
                <a:ln>
                  <a:noFill/>
                </a:ln>
                <a:solidFill>
                  <a:srgbClr val="002050"/>
                </a:solidFill>
                <a:effectLst/>
                <a:uLnTx/>
                <a:uFillTx/>
                <a:latin typeface="Segoe UI"/>
                <a:ea typeface="+mn-ea"/>
                <a:cs typeface="Segoe UI Semibold" panose="020B0702040204020203" pitchFamily="34" charset="0"/>
              </a:rPr>
              <a:t>Reimagine the functional process. Integrate data and experiment with high end solutions.</a:t>
            </a:r>
          </a:p>
        </p:txBody>
      </p:sp>
      <p:sp>
        <p:nvSpPr>
          <p:cNvPr id="48" name="Rectangle 47">
            <a:extLst>
              <a:ext uri="{FF2B5EF4-FFF2-40B4-BE49-F238E27FC236}">
                <a16:creationId xmlns:a16="http://schemas.microsoft.com/office/drawing/2014/main" id="{2CE61678-B953-4462-BA92-2C4C75395F86}"/>
              </a:ext>
            </a:extLst>
          </p:cNvPr>
          <p:cNvSpPr/>
          <p:nvPr/>
        </p:nvSpPr>
        <p:spPr>
          <a:xfrm rot="16200000">
            <a:off x="-611303" y="4793358"/>
            <a:ext cx="1886800" cy="276999"/>
          </a:xfrm>
          <a:prstGeom prst="rect">
            <a:avLst/>
          </a:prstGeom>
          <a:no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ea typeface="+mn-ea"/>
                <a:cs typeface="Segoe UI Semibold" panose="020B0702040204020203" pitchFamily="34" charset="0"/>
              </a:rPr>
              <a:t>Existing Business Model</a:t>
            </a:r>
          </a:p>
        </p:txBody>
      </p:sp>
      <p:sp>
        <p:nvSpPr>
          <p:cNvPr id="50" name="Rectangle 49">
            <a:extLst>
              <a:ext uri="{FF2B5EF4-FFF2-40B4-BE49-F238E27FC236}">
                <a16:creationId xmlns:a16="http://schemas.microsoft.com/office/drawing/2014/main" id="{C5E58DD3-4C0D-4058-AF51-8A40AFB5D281}"/>
              </a:ext>
            </a:extLst>
          </p:cNvPr>
          <p:cNvSpPr/>
          <p:nvPr/>
        </p:nvSpPr>
        <p:spPr>
          <a:xfrm rot="16200000">
            <a:off x="-790244" y="2727616"/>
            <a:ext cx="2244686" cy="276999"/>
          </a:xfrm>
          <a:prstGeom prst="rect">
            <a:avLst/>
          </a:prstGeom>
          <a:noFill/>
        </p:spPr>
        <p:txBody>
          <a:bodyPr wrap="square"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ea typeface="+mn-ea"/>
                <a:cs typeface="Segoe UI Semibold" panose="020B0702040204020203" pitchFamily="34" charset="0"/>
              </a:rPr>
              <a:t>Data Driven Business Model</a:t>
            </a:r>
          </a:p>
        </p:txBody>
      </p:sp>
      <p:sp>
        <p:nvSpPr>
          <p:cNvPr id="47" name="TextBox 46">
            <a:extLst>
              <a:ext uri="{FF2B5EF4-FFF2-40B4-BE49-F238E27FC236}">
                <a16:creationId xmlns:a16="http://schemas.microsoft.com/office/drawing/2014/main" id="{D0828542-FA06-16AB-55C2-AE2625A7A850}"/>
              </a:ext>
            </a:extLst>
          </p:cNvPr>
          <p:cNvSpPr txBox="1"/>
          <p:nvPr/>
        </p:nvSpPr>
        <p:spPr>
          <a:xfrm>
            <a:off x="2157435" y="5901455"/>
            <a:ext cx="2369344" cy="220104"/>
          </a:xfrm>
          <a:prstGeom prst="rect">
            <a:avLst/>
          </a:prstGeom>
          <a:noFill/>
          <a:ln w="3175">
            <a:noFill/>
          </a:ln>
        </p:spPr>
        <p:txBody>
          <a:bodyPr wrap="square" lIns="182854" tIns="146284" rIns="182854" bIns="146284" rtlCol="0" anchor="ctr">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GB" sz="800" b="0" i="0" u="none" strike="noStrike" kern="0" cap="none" spc="0" normalizeH="0" baseline="0" noProof="0">
                <a:ln>
                  <a:noFill/>
                </a:ln>
                <a:solidFill>
                  <a:schemeClr val="bg1"/>
                </a:solidFill>
                <a:effectLst/>
                <a:uLnTx/>
                <a:uFillTx/>
                <a:ea typeface="+mn-ea"/>
                <a:cs typeface="Segoe UI Semibold" panose="020B0702040204020203" pitchFamily="34" charset="0"/>
              </a:rPr>
              <a:t>Python</a:t>
            </a:r>
          </a:p>
        </p:txBody>
      </p:sp>
      <p:sp>
        <p:nvSpPr>
          <p:cNvPr id="12" name="Oval 11">
            <a:extLst>
              <a:ext uri="{FF2B5EF4-FFF2-40B4-BE49-F238E27FC236}">
                <a16:creationId xmlns:a16="http://schemas.microsoft.com/office/drawing/2014/main" id="{CB24CA2C-532B-6387-D446-00B3260F87C8}"/>
              </a:ext>
            </a:extLst>
          </p:cNvPr>
          <p:cNvSpPr>
            <a:spLocks noChangeAspect="1"/>
          </p:cNvSpPr>
          <p:nvPr/>
        </p:nvSpPr>
        <p:spPr bwMode="auto">
          <a:xfrm>
            <a:off x="9541056" y="2938830"/>
            <a:ext cx="1005741" cy="1005741"/>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700" b="1" i="0" u="none" strike="noStrike" kern="0" cap="none" spc="0" normalizeH="0" baseline="0" noProof="0" dirty="0">
                <a:ln>
                  <a:noFill/>
                </a:ln>
                <a:solidFill>
                  <a:prstClr val="white"/>
                </a:solidFill>
                <a:effectLst/>
                <a:uLnTx/>
                <a:uFillTx/>
                <a:ea typeface="+mn-ea"/>
                <a:cs typeface="+mn-cs"/>
              </a:rPr>
              <a:t>Leverage past experience through a multi-variable approach</a:t>
            </a:r>
          </a:p>
        </p:txBody>
      </p:sp>
      <p:sp>
        <p:nvSpPr>
          <p:cNvPr id="13" name="Oval 12">
            <a:extLst>
              <a:ext uri="{FF2B5EF4-FFF2-40B4-BE49-F238E27FC236}">
                <a16:creationId xmlns:a16="http://schemas.microsoft.com/office/drawing/2014/main" id="{67E57AC8-3158-5071-CB58-8A37ABDAA350}"/>
              </a:ext>
            </a:extLst>
          </p:cNvPr>
          <p:cNvSpPr>
            <a:spLocks noChangeAspect="1"/>
          </p:cNvSpPr>
          <p:nvPr/>
        </p:nvSpPr>
        <p:spPr bwMode="auto">
          <a:xfrm>
            <a:off x="5170014" y="2425523"/>
            <a:ext cx="1026613" cy="1026613"/>
          </a:xfrm>
          <a:prstGeom prst="ellipse">
            <a:avLst/>
          </a:prstGeom>
          <a:solidFill>
            <a:srgbClr val="0078D4"/>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lang="en-GB" sz="800" b="1" kern="0" dirty="0">
                <a:solidFill>
                  <a:prstClr val="white"/>
                </a:solidFill>
              </a:rPr>
              <a:t>Enabling </a:t>
            </a:r>
            <a:r>
              <a:rPr kumimoji="0" lang="en-GB" sz="800" b="1" i="0" u="none" strike="noStrike" kern="0" cap="none" spc="0" normalizeH="0" baseline="0" noProof="0" dirty="0">
                <a:ln>
                  <a:noFill/>
                </a:ln>
                <a:solidFill>
                  <a:prstClr val="white"/>
                </a:solidFill>
                <a:effectLst/>
                <a:uLnTx/>
                <a:uFillTx/>
                <a:ea typeface="+mn-ea"/>
                <a:cs typeface="+mn-cs"/>
              </a:rPr>
              <a:t>access to value engineering options</a:t>
            </a:r>
          </a:p>
        </p:txBody>
      </p:sp>
      <p:sp>
        <p:nvSpPr>
          <p:cNvPr id="25" name="Oval 24">
            <a:extLst>
              <a:ext uri="{FF2B5EF4-FFF2-40B4-BE49-F238E27FC236}">
                <a16:creationId xmlns:a16="http://schemas.microsoft.com/office/drawing/2014/main" id="{23D0A022-B5FD-E55E-1CB1-E532193F336D}"/>
              </a:ext>
            </a:extLst>
          </p:cNvPr>
          <p:cNvSpPr>
            <a:spLocks noChangeAspect="1"/>
          </p:cNvSpPr>
          <p:nvPr/>
        </p:nvSpPr>
        <p:spPr bwMode="auto">
          <a:xfrm>
            <a:off x="10448781" y="3472111"/>
            <a:ext cx="1005741" cy="1005741"/>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lang="en-GB" sz="800" b="1" kern="0" dirty="0">
                <a:solidFill>
                  <a:prstClr val="white"/>
                </a:solidFill>
              </a:rPr>
              <a:t>Context based warnings, insights and opportunities, at the point of need</a:t>
            </a:r>
            <a:endParaRPr kumimoji="0" lang="en-GB" sz="800" b="1" i="0" u="none" strike="noStrike" kern="0" cap="none" spc="0" normalizeH="0" baseline="0" noProof="0" dirty="0">
              <a:ln>
                <a:noFill/>
              </a:ln>
              <a:solidFill>
                <a:prstClr val="white"/>
              </a:solidFill>
              <a:effectLst/>
              <a:uLnTx/>
              <a:uFillTx/>
              <a:ea typeface="+mn-ea"/>
              <a:cs typeface="+mn-cs"/>
            </a:endParaRPr>
          </a:p>
        </p:txBody>
      </p:sp>
      <p:sp>
        <p:nvSpPr>
          <p:cNvPr id="26" name="Oval 25">
            <a:extLst>
              <a:ext uri="{FF2B5EF4-FFF2-40B4-BE49-F238E27FC236}">
                <a16:creationId xmlns:a16="http://schemas.microsoft.com/office/drawing/2014/main" id="{C40531B4-8E04-4D81-70C4-49DAC5DC87E4}"/>
              </a:ext>
            </a:extLst>
          </p:cNvPr>
          <p:cNvSpPr>
            <a:spLocks noChangeAspect="1"/>
          </p:cNvSpPr>
          <p:nvPr/>
        </p:nvSpPr>
        <p:spPr bwMode="auto">
          <a:xfrm>
            <a:off x="7699685" y="1966581"/>
            <a:ext cx="1005250" cy="100525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Curated and connected data</a:t>
            </a:r>
          </a:p>
        </p:txBody>
      </p:sp>
      <p:sp>
        <p:nvSpPr>
          <p:cNvPr id="32" name="Oval 31">
            <a:extLst>
              <a:ext uri="{FF2B5EF4-FFF2-40B4-BE49-F238E27FC236}">
                <a16:creationId xmlns:a16="http://schemas.microsoft.com/office/drawing/2014/main" id="{7571728E-1A24-7742-28AE-2E3450A86F94}"/>
              </a:ext>
            </a:extLst>
          </p:cNvPr>
          <p:cNvSpPr>
            <a:spLocks noChangeAspect="1"/>
          </p:cNvSpPr>
          <p:nvPr/>
        </p:nvSpPr>
        <p:spPr bwMode="auto">
          <a:xfrm>
            <a:off x="9501037" y="1845691"/>
            <a:ext cx="1005250" cy="1005250"/>
          </a:xfrm>
          <a:prstGeom prst="ellipse">
            <a:avLst/>
          </a:prstGeom>
          <a:solidFill>
            <a:srgbClr val="243A5E"/>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ts val="200"/>
              </a:spcAft>
              <a:buClrTx/>
              <a:buSzTx/>
              <a:buFontTx/>
              <a:buNone/>
              <a:tabLst/>
              <a:defRPr/>
            </a:pPr>
            <a:r>
              <a:rPr kumimoji="0" lang="en-GB" sz="800" b="1" i="0" u="none" strike="noStrike" kern="0" cap="none" spc="0" normalizeH="0" baseline="0" noProof="0" dirty="0">
                <a:ln>
                  <a:noFill/>
                </a:ln>
                <a:solidFill>
                  <a:prstClr val="white"/>
                </a:solidFill>
                <a:effectLst/>
                <a:uLnTx/>
                <a:uFillTx/>
                <a:ea typeface="+mn-ea"/>
                <a:cs typeface="+mn-cs"/>
              </a:rPr>
              <a:t>Connected dataset of experience, discoverable and contextualised</a:t>
            </a:r>
          </a:p>
        </p:txBody>
      </p:sp>
      <p:sp>
        <p:nvSpPr>
          <p:cNvPr id="44" name="Oval 43">
            <a:extLst>
              <a:ext uri="{FF2B5EF4-FFF2-40B4-BE49-F238E27FC236}">
                <a16:creationId xmlns:a16="http://schemas.microsoft.com/office/drawing/2014/main" id="{2D636F78-EE37-64ED-2677-506905F74EFD}"/>
              </a:ext>
            </a:extLst>
          </p:cNvPr>
          <p:cNvSpPr>
            <a:spLocks noChangeAspect="1"/>
          </p:cNvSpPr>
          <p:nvPr/>
        </p:nvSpPr>
        <p:spPr bwMode="auto">
          <a:xfrm>
            <a:off x="4133888" y="2909756"/>
            <a:ext cx="1005250" cy="1005250"/>
          </a:xfrm>
          <a:prstGeom prst="ellipse">
            <a:avLst/>
          </a:prstGeom>
          <a:solidFill>
            <a:srgbClr val="0070C0"/>
          </a:solidFill>
          <a:ln w="38100" cap="flat" cmpd="sng" algn="ctr">
            <a:noFill/>
            <a:prstDash val="sys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ts val="200"/>
              </a:spcAft>
              <a:defRPr/>
            </a:pPr>
            <a:r>
              <a:rPr kumimoji="0" lang="en-GB" sz="800" b="1" i="0" u="none" strike="noStrike" kern="0" cap="none" spc="0" normalizeH="0" baseline="0" noProof="0" dirty="0">
                <a:ln>
                  <a:noFill/>
                </a:ln>
                <a:solidFill>
                  <a:prstClr val="white"/>
                </a:solidFill>
                <a:effectLst/>
                <a:uLnTx/>
                <a:uFillTx/>
                <a:ea typeface="+mn-ea"/>
                <a:cs typeface="+mn-cs"/>
              </a:rPr>
              <a:t>Calculate the impact and consequence of variance events</a:t>
            </a:r>
          </a:p>
        </p:txBody>
      </p:sp>
      <p:sp>
        <p:nvSpPr>
          <p:cNvPr id="30" name="Rectangle 29">
            <a:extLst>
              <a:ext uri="{FF2B5EF4-FFF2-40B4-BE49-F238E27FC236}">
                <a16:creationId xmlns:a16="http://schemas.microsoft.com/office/drawing/2014/main" id="{0CF8E65C-C330-AF52-50EF-719C9933AFE8}"/>
              </a:ext>
            </a:extLst>
          </p:cNvPr>
          <p:cNvSpPr/>
          <p:nvPr/>
        </p:nvSpPr>
        <p:spPr>
          <a:xfrm>
            <a:off x="528386" y="1781977"/>
            <a:ext cx="11262562" cy="407754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Rounded Corners 40">
            <a:extLst>
              <a:ext uri="{FF2B5EF4-FFF2-40B4-BE49-F238E27FC236}">
                <a16:creationId xmlns:a16="http://schemas.microsoft.com/office/drawing/2014/main" id="{27F5CB84-F5DE-E206-3A45-4C2E970A559A}"/>
              </a:ext>
            </a:extLst>
          </p:cNvPr>
          <p:cNvSpPr/>
          <p:nvPr/>
        </p:nvSpPr>
        <p:spPr>
          <a:xfrm>
            <a:off x="554635" y="3313841"/>
            <a:ext cx="3289016" cy="2453834"/>
          </a:xfrm>
          <a:prstGeom prst="roundRect">
            <a:avLst/>
          </a:prstGeom>
          <a:solidFill>
            <a:srgbClr val="BFBFBF">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3CBC05FF-A572-FB61-98DA-D4D2E4090F6F}"/>
              </a:ext>
            </a:extLst>
          </p:cNvPr>
          <p:cNvSpPr/>
          <p:nvPr/>
        </p:nvSpPr>
        <p:spPr>
          <a:xfrm>
            <a:off x="3952434" y="2263334"/>
            <a:ext cx="3697155" cy="3320629"/>
          </a:xfrm>
          <a:prstGeom prst="roundRect">
            <a:avLst>
              <a:gd name="adj" fmla="val 12319"/>
            </a:avLst>
          </a:prstGeom>
          <a:solidFill>
            <a:srgbClr val="138BC1">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tangle: Rounded Corners 48">
            <a:extLst>
              <a:ext uri="{FF2B5EF4-FFF2-40B4-BE49-F238E27FC236}">
                <a16:creationId xmlns:a16="http://schemas.microsoft.com/office/drawing/2014/main" id="{2FC6EC1E-D6DD-1A3F-26B2-C31099D558F9}"/>
              </a:ext>
            </a:extLst>
          </p:cNvPr>
          <p:cNvSpPr/>
          <p:nvPr/>
        </p:nvSpPr>
        <p:spPr>
          <a:xfrm>
            <a:off x="7720958" y="1809916"/>
            <a:ext cx="3697155" cy="3320629"/>
          </a:xfrm>
          <a:prstGeom prst="roundRect">
            <a:avLst>
              <a:gd name="adj" fmla="val 13975"/>
            </a:avLst>
          </a:prstGeom>
          <a:solidFill>
            <a:srgbClr val="243A5E">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TextBox 51">
            <a:extLst>
              <a:ext uri="{FF2B5EF4-FFF2-40B4-BE49-F238E27FC236}">
                <a16:creationId xmlns:a16="http://schemas.microsoft.com/office/drawing/2014/main" id="{BC295462-FB9D-B277-B205-8406AF13E113}"/>
              </a:ext>
            </a:extLst>
          </p:cNvPr>
          <p:cNvSpPr txBox="1"/>
          <p:nvPr/>
        </p:nvSpPr>
        <p:spPr>
          <a:xfrm>
            <a:off x="890369" y="4416824"/>
            <a:ext cx="2685543" cy="369332"/>
          </a:xfrm>
          <a:prstGeom prst="rect">
            <a:avLst/>
          </a:prstGeom>
          <a:noFill/>
        </p:spPr>
        <p:txBody>
          <a:bodyPr wrap="none" rtlCol="0">
            <a:spAutoFit/>
          </a:bodyPr>
          <a:lstStyle/>
          <a:p>
            <a:r>
              <a:rPr lang="en-GB" dirty="0"/>
              <a:t>Refine existing approaches</a:t>
            </a:r>
          </a:p>
        </p:txBody>
      </p:sp>
      <p:sp>
        <p:nvSpPr>
          <p:cNvPr id="53" name="TextBox 52">
            <a:extLst>
              <a:ext uri="{FF2B5EF4-FFF2-40B4-BE49-F238E27FC236}">
                <a16:creationId xmlns:a16="http://schemas.microsoft.com/office/drawing/2014/main" id="{D4D5B7D4-6A72-9A89-0D5B-8320614FF7BC}"/>
              </a:ext>
            </a:extLst>
          </p:cNvPr>
          <p:cNvSpPr txBox="1"/>
          <p:nvPr/>
        </p:nvSpPr>
        <p:spPr>
          <a:xfrm>
            <a:off x="4230361" y="3523357"/>
            <a:ext cx="3144567" cy="923330"/>
          </a:xfrm>
          <a:prstGeom prst="rect">
            <a:avLst/>
          </a:prstGeom>
          <a:noFill/>
        </p:spPr>
        <p:txBody>
          <a:bodyPr wrap="square" rtlCol="0">
            <a:spAutoFit/>
          </a:bodyPr>
          <a:lstStyle/>
          <a:p>
            <a:pPr algn="ctr"/>
            <a:r>
              <a:rPr lang="en-GB" dirty="0">
                <a:solidFill>
                  <a:schemeClr val="bg1"/>
                </a:solidFill>
              </a:rPr>
              <a:t>Improved intelligence in how experience is captured and curated</a:t>
            </a:r>
          </a:p>
        </p:txBody>
      </p:sp>
      <p:sp>
        <p:nvSpPr>
          <p:cNvPr id="54" name="TextBox 53">
            <a:extLst>
              <a:ext uri="{FF2B5EF4-FFF2-40B4-BE49-F238E27FC236}">
                <a16:creationId xmlns:a16="http://schemas.microsoft.com/office/drawing/2014/main" id="{D6E1316F-EDB0-8A1E-31B9-22E980820840}"/>
              </a:ext>
            </a:extLst>
          </p:cNvPr>
          <p:cNvSpPr txBox="1"/>
          <p:nvPr/>
        </p:nvSpPr>
        <p:spPr>
          <a:xfrm>
            <a:off x="8004825" y="2327037"/>
            <a:ext cx="3144567" cy="2308324"/>
          </a:xfrm>
          <a:prstGeom prst="rect">
            <a:avLst/>
          </a:prstGeom>
          <a:noFill/>
        </p:spPr>
        <p:txBody>
          <a:bodyPr wrap="square" rtlCol="0">
            <a:spAutoFit/>
          </a:bodyPr>
          <a:lstStyle/>
          <a:p>
            <a:pPr algn="ctr"/>
            <a:r>
              <a:rPr lang="en-GB" dirty="0">
                <a:solidFill>
                  <a:schemeClr val="bg1"/>
                </a:solidFill>
              </a:rPr>
              <a:t>Applying advanced methods to facilitate recall of experience based on context and relevance. </a:t>
            </a:r>
          </a:p>
          <a:p>
            <a:pPr algn="ctr"/>
            <a:endParaRPr lang="en-GB" dirty="0">
              <a:solidFill>
                <a:schemeClr val="bg1"/>
              </a:solidFill>
            </a:endParaRPr>
          </a:p>
          <a:p>
            <a:pPr algn="ctr"/>
            <a:r>
              <a:rPr lang="en-GB" dirty="0">
                <a:solidFill>
                  <a:schemeClr val="bg1"/>
                </a:solidFill>
              </a:rPr>
              <a:t>Includes recommendations on likely success of different decisions or approaches</a:t>
            </a:r>
          </a:p>
        </p:txBody>
      </p:sp>
    </p:spTree>
    <p:extLst>
      <p:ext uri="{BB962C8B-B14F-4D97-AF65-F5344CB8AC3E}">
        <p14:creationId xmlns:p14="http://schemas.microsoft.com/office/powerpoint/2010/main" val="1854833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a:extLst>
              <a:ext uri="{FF2B5EF4-FFF2-40B4-BE49-F238E27FC236}">
                <a16:creationId xmlns:a16="http://schemas.microsoft.com/office/drawing/2014/main" id="{571DB6B6-A0CA-D460-CE87-727E180C6B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 t="421" r="15836" b="-421"/>
          <a:stretch/>
        </p:blipFill>
        <p:spPr bwMode="auto">
          <a:xfrm>
            <a:off x="6888939" y="0"/>
            <a:ext cx="5303062" cy="63280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8000EF9-9A72-B939-BD3F-D020BCA7E401}"/>
              </a:ext>
            </a:extLst>
          </p:cNvPr>
          <p:cNvSpPr/>
          <p:nvPr/>
        </p:nvSpPr>
        <p:spPr>
          <a:xfrm>
            <a:off x="3196532" y="20626"/>
            <a:ext cx="7369441" cy="6270704"/>
          </a:xfrm>
          <a:prstGeom prst="rect">
            <a:avLst/>
          </a:prstGeom>
          <a:gradFill flip="none" rotWithShape="1">
            <a:gsLst>
              <a:gs pos="0">
                <a:srgbClr val="03425B">
                  <a:alpha val="0"/>
                </a:srgbClr>
              </a:gs>
              <a:gs pos="52000">
                <a:srgbClr val="14536C"/>
              </a:gs>
              <a:gs pos="100000">
                <a:srgbClr val="03425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b="1" dirty="0">
              <a:effectLst>
                <a:glow rad="101600">
                  <a:srgbClr val="CBFBFF">
                    <a:alpha val="40000"/>
                  </a:srgbClr>
                </a:glow>
              </a:effectLst>
            </a:endParaRPr>
          </a:p>
        </p:txBody>
      </p:sp>
      <p:sp>
        <p:nvSpPr>
          <p:cNvPr id="2" name="Content Placeholder 1">
            <a:extLst>
              <a:ext uri="{FF2B5EF4-FFF2-40B4-BE49-F238E27FC236}">
                <a16:creationId xmlns:a16="http://schemas.microsoft.com/office/drawing/2014/main" id="{1270FF41-E562-3C51-7BC6-969D417FFF64}"/>
              </a:ext>
            </a:extLst>
          </p:cNvPr>
          <p:cNvSpPr>
            <a:spLocks noGrp="1"/>
          </p:cNvSpPr>
          <p:nvPr>
            <p:ph idx="20"/>
          </p:nvPr>
        </p:nvSpPr>
        <p:spPr>
          <a:xfrm>
            <a:off x="433916" y="270267"/>
            <a:ext cx="8314442" cy="6206159"/>
          </a:xfrm>
        </p:spPr>
        <p:txBody>
          <a:bodyPr vert="horz" lIns="91440" tIns="45720" rIns="91440" bIns="45720" rtlCol="0" anchor="t">
            <a:normAutofit/>
          </a:bodyPr>
          <a:lstStyle/>
          <a:p>
            <a:r>
              <a:rPr lang="en-GB" dirty="0"/>
              <a:t>In summary</a:t>
            </a:r>
          </a:p>
          <a:p>
            <a:pPr>
              <a:spcAft>
                <a:spcPts val="1200"/>
              </a:spcAft>
            </a:pPr>
            <a:r>
              <a:rPr lang="en-GB" sz="2000" dirty="0"/>
              <a:t>The lessons learned process is fundamentally broken. The same mistakes are being made and we struggle to leverage our collective experience. But what could that future look like? In simple terms:</a:t>
            </a:r>
            <a:endParaRPr lang="en-GB" sz="2000" dirty="0">
              <a:cs typeface="Calibri"/>
            </a:endParaRPr>
          </a:p>
          <a:p>
            <a:pPr marL="457200" indent="-457200">
              <a:spcAft>
                <a:spcPts val="600"/>
              </a:spcAft>
              <a:buFont typeface="+mj-lt"/>
              <a:buAutoNum type="arabicPeriod"/>
            </a:pPr>
            <a:r>
              <a:rPr lang="en-GB" sz="2000" dirty="0"/>
              <a:t>We improve how we collect and curate our data, to enable us to leverage our experience downstream. </a:t>
            </a:r>
          </a:p>
          <a:p>
            <a:pPr marL="457200" indent="-457200">
              <a:spcAft>
                <a:spcPts val="600"/>
              </a:spcAft>
              <a:buFont typeface="+mj-lt"/>
              <a:buAutoNum type="arabicPeriod"/>
            </a:pPr>
            <a:r>
              <a:rPr lang="en-GB" sz="2000" dirty="0">
                <a:cs typeface="Calibri" panose="020F0502020204030204"/>
              </a:rPr>
              <a:t>We move beyond spreadsheet driven approaches to lessons learned towards using machine learning to prompt us on what lies ahead, its potential impact and to provide advice on courses of action. </a:t>
            </a:r>
          </a:p>
          <a:p>
            <a:pPr marL="457200" indent="-457200">
              <a:spcAft>
                <a:spcPts val="600"/>
              </a:spcAft>
              <a:buFont typeface="+mj-lt"/>
              <a:buAutoNum type="arabicPeriod"/>
            </a:pPr>
            <a:r>
              <a:rPr lang="en-GB" sz="2000" dirty="0">
                <a:cs typeface="Calibri" panose="020F0502020204030204"/>
              </a:rPr>
              <a:t>We create the equivalent of a satnav for projects. Advising on where potential delays are likely to emerge from, or how to accelerate. </a:t>
            </a:r>
          </a:p>
          <a:p>
            <a:pPr>
              <a:spcAft>
                <a:spcPts val="600"/>
              </a:spcAft>
            </a:pPr>
            <a:r>
              <a:rPr lang="en-GB" sz="2000" dirty="0">
                <a:cs typeface="Calibri" panose="020F0502020204030204"/>
              </a:rPr>
              <a:t>The concept of humans learning everything about everything is illogical. We must change our approach. </a:t>
            </a:r>
          </a:p>
          <a:p>
            <a:pPr>
              <a:spcAft>
                <a:spcPts val="600"/>
              </a:spcAft>
            </a:pPr>
            <a:r>
              <a:rPr lang="en-GB" sz="2000" dirty="0">
                <a:cs typeface="Calibri" panose="020F0502020204030204"/>
              </a:rPr>
              <a:t>Our collective hard won experience, codified in data, holds the key. </a:t>
            </a:r>
          </a:p>
        </p:txBody>
      </p:sp>
    </p:spTree>
    <p:extLst>
      <p:ext uri="{BB962C8B-B14F-4D97-AF65-F5344CB8AC3E}">
        <p14:creationId xmlns:p14="http://schemas.microsoft.com/office/powerpoint/2010/main" val="74677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ublic Accounts Committee chair Meg Hillier raises further questions about  HMRC&amp;#39;s tax assurance commissioners">
            <a:extLst>
              <a:ext uri="{FF2B5EF4-FFF2-40B4-BE49-F238E27FC236}">
                <a16:creationId xmlns:a16="http://schemas.microsoft.com/office/drawing/2014/main" id="{B16A2D9F-AFFA-4AAE-8EA4-AF7979CE0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14" t="929" r="10420" b="-929"/>
          <a:stretch/>
        </p:blipFill>
        <p:spPr bwMode="auto">
          <a:xfrm>
            <a:off x="7165249" y="459830"/>
            <a:ext cx="1298098" cy="129809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1BC2D80-A5C2-245D-48FC-7DF8663C17B3}"/>
              </a:ext>
            </a:extLst>
          </p:cNvPr>
          <p:cNvSpPr/>
          <p:nvPr/>
        </p:nvSpPr>
        <p:spPr>
          <a:xfrm>
            <a:off x="-6991" y="-41250"/>
            <a:ext cx="6847687" cy="6352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76F493C-FC91-4213-B21C-F8E5D19DE5BA}"/>
              </a:ext>
            </a:extLst>
          </p:cNvPr>
          <p:cNvSpPr txBox="1"/>
          <p:nvPr/>
        </p:nvSpPr>
        <p:spPr>
          <a:xfrm>
            <a:off x="7110547" y="2078567"/>
            <a:ext cx="4685547" cy="3785652"/>
          </a:xfrm>
          <a:prstGeom prst="rect">
            <a:avLst/>
          </a:prstGeom>
          <a:noFill/>
        </p:spPr>
        <p:txBody>
          <a:bodyPr wrap="square">
            <a:spAutoFit/>
          </a:bodyPr>
          <a:lstStyle/>
          <a:p>
            <a:r>
              <a:rPr lang="en-GB" sz="2000" b="1" dirty="0">
                <a:solidFill>
                  <a:schemeClr val="bg1"/>
                </a:solidFill>
                <a:effectLst/>
                <a:ea typeface="Calibri" panose="020F0502020204030204" pitchFamily="34" charset="0"/>
              </a:rPr>
              <a:t>“To utterly fail to learn from mistakes over decades, to spectacularly repeat the same mistakes at huge cost to the taxpayer – and at huge cost to confidence in our defence capabilities – is completely unacceptable.  </a:t>
            </a:r>
          </a:p>
          <a:p>
            <a:endParaRPr lang="en-GB" sz="2000" b="1" dirty="0">
              <a:solidFill>
                <a:schemeClr val="bg1"/>
              </a:solidFill>
              <a:ea typeface="Calibri" panose="020F0502020204030204" pitchFamily="34" charset="0"/>
            </a:endParaRPr>
          </a:p>
          <a:p>
            <a:r>
              <a:rPr lang="en-GB" sz="2000" b="1" dirty="0">
                <a:solidFill>
                  <a:schemeClr val="bg1"/>
                </a:solidFill>
                <a:effectLst/>
                <a:ea typeface="Calibri" panose="020F0502020204030204" pitchFamily="34" charset="0"/>
              </a:rPr>
              <a:t>We see too often these same mistakes repeated. The Department knows it can’t go on like this, it knows it must change and operate differently. The test now is to see how it will do that, and soon”</a:t>
            </a:r>
            <a:endParaRPr lang="en-GB" sz="2000" b="1" dirty="0">
              <a:solidFill>
                <a:schemeClr val="bg1"/>
              </a:solidFill>
            </a:endParaRPr>
          </a:p>
        </p:txBody>
      </p:sp>
      <p:sp>
        <p:nvSpPr>
          <p:cNvPr id="2" name="TextBox 1">
            <a:extLst>
              <a:ext uri="{FF2B5EF4-FFF2-40B4-BE49-F238E27FC236}">
                <a16:creationId xmlns:a16="http://schemas.microsoft.com/office/drawing/2014/main" id="{60C948B3-CE95-4154-B668-D39BA1DEF813}"/>
              </a:ext>
            </a:extLst>
          </p:cNvPr>
          <p:cNvSpPr txBox="1"/>
          <p:nvPr/>
        </p:nvSpPr>
        <p:spPr>
          <a:xfrm>
            <a:off x="8548641" y="724158"/>
            <a:ext cx="3098733" cy="769441"/>
          </a:xfrm>
          <a:prstGeom prst="rect">
            <a:avLst/>
          </a:prstGeom>
          <a:noFill/>
        </p:spPr>
        <p:txBody>
          <a:bodyPr wrap="none" rtlCol="0">
            <a:spAutoFit/>
          </a:bodyPr>
          <a:lstStyle/>
          <a:p>
            <a:r>
              <a:rPr lang="en-GB" sz="2400" b="1" dirty="0">
                <a:solidFill>
                  <a:schemeClr val="bg1"/>
                </a:solidFill>
              </a:rPr>
              <a:t>Dame Meg Hillier</a:t>
            </a:r>
          </a:p>
          <a:p>
            <a:r>
              <a:rPr lang="en-GB" sz="2000" b="1" dirty="0">
                <a:solidFill>
                  <a:schemeClr val="bg1"/>
                </a:solidFill>
              </a:rPr>
              <a:t>Public Accounts Committee</a:t>
            </a:r>
          </a:p>
        </p:txBody>
      </p:sp>
      <p:sp>
        <p:nvSpPr>
          <p:cNvPr id="3" name="TextBox 2">
            <a:extLst>
              <a:ext uri="{FF2B5EF4-FFF2-40B4-BE49-F238E27FC236}">
                <a16:creationId xmlns:a16="http://schemas.microsoft.com/office/drawing/2014/main" id="{075FDC07-134E-C7DF-3785-595E7F40B6EC}"/>
              </a:ext>
            </a:extLst>
          </p:cNvPr>
          <p:cNvSpPr txBox="1"/>
          <p:nvPr/>
        </p:nvSpPr>
        <p:spPr>
          <a:xfrm>
            <a:off x="221492" y="1002735"/>
            <a:ext cx="6660572" cy="5355312"/>
          </a:xfrm>
          <a:prstGeom prst="rect">
            <a:avLst/>
          </a:prstGeom>
          <a:noFill/>
        </p:spPr>
        <p:txBody>
          <a:bodyPr wrap="square">
            <a:spAutoFit/>
          </a:bodyPr>
          <a:lstStyle/>
          <a:p>
            <a:pPr>
              <a:lnSpc>
                <a:spcPct val="110000"/>
              </a:lnSpc>
              <a:spcAft>
                <a:spcPts val="1200"/>
              </a:spcAft>
            </a:pPr>
            <a:r>
              <a:rPr lang="en-GB" sz="2000" dirty="0"/>
              <a:t>Lessons learned remains a wicked problem for the project delivery profession, where organisational learning from projects rarely happens, and when it does it fails to deliver the intended results. </a:t>
            </a:r>
            <a:r>
              <a:rPr lang="en-GB" sz="2000" dirty="0">
                <a:effectLst/>
                <a:ea typeface="Calibri" panose="020F0502020204030204" pitchFamily="34" charset="0"/>
              </a:rPr>
              <a:t>The National Audit Office, Public Accounts Committee and numerous other organisations have reported at length on the fact that we struggle to learn from previous projects. </a:t>
            </a:r>
            <a:endParaRPr lang="en-GB" sz="2000" dirty="0"/>
          </a:p>
          <a:p>
            <a:pPr marL="0" indent="0">
              <a:lnSpc>
                <a:spcPct val="110000"/>
              </a:lnSpc>
              <a:spcAft>
                <a:spcPts val="1200"/>
              </a:spcAft>
              <a:buNone/>
            </a:pPr>
            <a:r>
              <a:rPr lang="en-GB" sz="2000" dirty="0"/>
              <a:t>Projecting Success collated ~20,000 lessons learned and concluded that most organisations are unable to demonstrate that lessons are being learned. The lessons are generally superficial, anodyne and repeat established good practice. </a:t>
            </a:r>
          </a:p>
          <a:p>
            <a:pPr>
              <a:spcAft>
                <a:spcPts val="1200"/>
              </a:spcAft>
            </a:pPr>
            <a:r>
              <a:rPr lang="en-GB" sz="2000" dirty="0">
                <a:ea typeface="Calibri" panose="020F0502020204030204" pitchFamily="34" charset="0"/>
              </a:rPr>
              <a:t>In a data driven world we can no longer work on an abstraction of reality, laden with bias. We must leverage the source data, using the insights from this data to help to shape our interventions. There is no excuse.  </a:t>
            </a:r>
            <a:r>
              <a:rPr lang="en-GB" sz="2000" dirty="0">
                <a:effectLst/>
                <a:ea typeface="Calibri" panose="020F0502020204030204" pitchFamily="34" charset="0"/>
              </a:rPr>
              <a:t> </a:t>
            </a:r>
            <a:endParaRPr lang="en-GB" sz="2000" dirty="0"/>
          </a:p>
        </p:txBody>
      </p:sp>
      <p:sp>
        <p:nvSpPr>
          <p:cNvPr id="6" name="TextBox 5">
            <a:extLst>
              <a:ext uri="{FF2B5EF4-FFF2-40B4-BE49-F238E27FC236}">
                <a16:creationId xmlns:a16="http://schemas.microsoft.com/office/drawing/2014/main" id="{24609B12-F0EF-23AC-3CEA-0DD31B4F037F}"/>
              </a:ext>
            </a:extLst>
          </p:cNvPr>
          <p:cNvSpPr txBox="1"/>
          <p:nvPr/>
        </p:nvSpPr>
        <p:spPr>
          <a:xfrm>
            <a:off x="221492" y="-144950"/>
            <a:ext cx="5561727" cy="1085810"/>
          </a:xfrm>
          <a:prstGeom prst="rect">
            <a:avLst/>
          </a:prstGeom>
          <a:noFill/>
        </p:spPr>
        <p:txBody>
          <a:bodyPr wrap="square">
            <a:spAutoFit/>
          </a:bodyPr>
          <a:lstStyle/>
          <a:p>
            <a:pPr>
              <a:lnSpc>
                <a:spcPct val="150000"/>
              </a:lnSpc>
            </a:pPr>
            <a:r>
              <a:rPr lang="en-GB" sz="4800" dirty="0">
                <a:effectLst/>
                <a:ea typeface="Calibri" panose="020F0502020204030204" pitchFamily="34" charset="0"/>
              </a:rPr>
              <a:t>Why we must change</a:t>
            </a:r>
          </a:p>
        </p:txBody>
      </p:sp>
    </p:spTree>
    <p:extLst>
      <p:ext uri="{BB962C8B-B14F-4D97-AF65-F5344CB8AC3E}">
        <p14:creationId xmlns:p14="http://schemas.microsoft.com/office/powerpoint/2010/main" val="3050266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B41C6D84-0110-1E95-A9B4-0EEE5097A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298" y="0"/>
            <a:ext cx="6317702" cy="631770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50BF926-8851-18EA-EE0F-F4445A77DD27}"/>
              </a:ext>
            </a:extLst>
          </p:cNvPr>
          <p:cNvSpPr/>
          <p:nvPr/>
        </p:nvSpPr>
        <p:spPr>
          <a:xfrm>
            <a:off x="2142362" y="-1"/>
            <a:ext cx="7369441" cy="6317702"/>
          </a:xfrm>
          <a:prstGeom prst="rect">
            <a:avLst/>
          </a:prstGeom>
          <a:gradFill flip="none" rotWithShape="1">
            <a:gsLst>
              <a:gs pos="0">
                <a:srgbClr val="03425B">
                  <a:alpha val="0"/>
                </a:srgbClr>
              </a:gs>
              <a:gs pos="52000">
                <a:srgbClr val="14536C"/>
              </a:gs>
              <a:gs pos="100000">
                <a:srgbClr val="03425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b="1" dirty="0">
              <a:effectLst>
                <a:glow rad="101600">
                  <a:srgbClr val="CBFBFF">
                    <a:alpha val="40000"/>
                  </a:srgbClr>
                </a:glow>
              </a:effectLst>
            </a:endParaRPr>
          </a:p>
        </p:txBody>
      </p:sp>
      <p:sp>
        <p:nvSpPr>
          <p:cNvPr id="4" name="TextBox 3">
            <a:extLst>
              <a:ext uri="{FF2B5EF4-FFF2-40B4-BE49-F238E27FC236}">
                <a16:creationId xmlns:a16="http://schemas.microsoft.com/office/drawing/2014/main" id="{98F70058-6A08-2EBE-788F-7C38FC84598F}"/>
              </a:ext>
            </a:extLst>
          </p:cNvPr>
          <p:cNvSpPr txBox="1"/>
          <p:nvPr/>
        </p:nvSpPr>
        <p:spPr>
          <a:xfrm>
            <a:off x="227485" y="1140932"/>
            <a:ext cx="6094854" cy="6001643"/>
          </a:xfrm>
          <a:prstGeom prst="rect">
            <a:avLst/>
          </a:prstGeom>
          <a:noFill/>
        </p:spPr>
        <p:txBody>
          <a:bodyPr wrap="square">
            <a:spAutoFit/>
          </a:bodyPr>
          <a:lstStyle/>
          <a:p>
            <a:r>
              <a:rPr lang="en-GB" sz="2000" dirty="0">
                <a:solidFill>
                  <a:schemeClr val="bg1"/>
                </a:solidFill>
                <a:effectLst/>
                <a:ea typeface="Calibri" panose="020F0502020204030204" pitchFamily="34" charset="0"/>
              </a:rPr>
              <a:t>In 2001 the Government Accountability Office reviewed </a:t>
            </a:r>
            <a:r>
              <a:rPr lang="en-GB" sz="2000" dirty="0">
                <a:solidFill>
                  <a:schemeClr val="bg1"/>
                </a:solidFill>
                <a:ea typeface="Calibri" panose="020F0502020204030204" pitchFamily="34" charset="0"/>
              </a:rPr>
              <a:t>NASA’s approach to lessons learned, and NASA reviewed again in 2012 </a:t>
            </a:r>
            <a:r>
              <a:rPr lang="en-GB" sz="2000" dirty="0">
                <a:solidFill>
                  <a:schemeClr val="bg1"/>
                </a:solidFill>
                <a:effectLst/>
                <a:ea typeface="Calibri" panose="020F0502020204030204" pitchFamily="34" charset="0"/>
              </a:rPr>
              <a:t>concluding:</a:t>
            </a:r>
          </a:p>
          <a:p>
            <a:pPr marL="342900" indent="-342900">
              <a:buFont typeface="Arial" panose="020B0604020202020204" pitchFamily="34" charset="0"/>
              <a:buChar char="•"/>
            </a:pPr>
            <a:endParaRPr lang="en-GB" sz="1800" dirty="0">
              <a:solidFill>
                <a:schemeClr val="bg1"/>
              </a:solidFill>
              <a:effectLst/>
              <a:ea typeface="Calibri" panose="020F0502020204030204" pitchFamily="34" charset="0"/>
            </a:endParaRPr>
          </a:p>
          <a:p>
            <a:pPr marL="342900" indent="-342900">
              <a:buFont typeface="Arial" panose="020B0604020202020204" pitchFamily="34" charset="0"/>
              <a:buChar char="•"/>
            </a:pPr>
            <a:r>
              <a:rPr lang="en-GB" sz="2000" dirty="0">
                <a:solidFill>
                  <a:schemeClr val="bg1"/>
                </a:solidFill>
                <a:effectLst/>
                <a:ea typeface="Calibri" panose="020F0502020204030204" pitchFamily="34" charset="0"/>
              </a:rPr>
              <a:t>Limited sharing of lessons </a:t>
            </a:r>
            <a:r>
              <a:rPr lang="en-GB" sz="2000" dirty="0">
                <a:solidFill>
                  <a:schemeClr val="bg1"/>
                </a:solidFill>
                <a:ea typeface="Calibri" panose="020F0502020204030204" pitchFamily="34" charset="0"/>
              </a:rPr>
              <a:t>l</a:t>
            </a:r>
            <a:r>
              <a:rPr lang="en-GB" sz="2000" dirty="0">
                <a:solidFill>
                  <a:schemeClr val="bg1"/>
                </a:solidFill>
                <a:effectLst/>
                <a:ea typeface="Calibri" panose="020F0502020204030204" pitchFamily="34" charset="0"/>
              </a:rPr>
              <a:t>earned </a:t>
            </a:r>
            <a:r>
              <a:rPr lang="en-GB" sz="2000" dirty="0">
                <a:solidFill>
                  <a:schemeClr val="bg1"/>
                </a:solidFill>
                <a:ea typeface="Calibri" panose="020F0502020204030204" pitchFamily="34" charset="0"/>
              </a:rPr>
              <a:t>NASA </a:t>
            </a:r>
            <a:r>
              <a:rPr lang="en-GB" sz="2000" dirty="0">
                <a:solidFill>
                  <a:schemeClr val="bg1"/>
                </a:solidFill>
                <a:effectLst/>
                <a:ea typeface="Calibri" panose="020F0502020204030204" pitchFamily="34" charset="0"/>
              </a:rPr>
              <a:t>wide.</a:t>
            </a:r>
          </a:p>
          <a:p>
            <a:pPr marL="342900" indent="-342900">
              <a:buFont typeface="Arial" panose="020B0604020202020204" pitchFamily="34" charset="0"/>
              <a:buChar char="•"/>
            </a:pPr>
            <a:r>
              <a:rPr lang="en-GB" sz="2000" dirty="0">
                <a:solidFill>
                  <a:schemeClr val="bg1"/>
                </a:solidFill>
                <a:ea typeface="Calibri" panose="020F0502020204030204" pitchFamily="34" charset="0"/>
              </a:rPr>
              <a:t>The lessons are n</a:t>
            </a:r>
            <a:r>
              <a:rPr lang="en-GB" sz="2000" dirty="0">
                <a:solidFill>
                  <a:schemeClr val="bg1"/>
                </a:solidFill>
                <a:effectLst/>
                <a:ea typeface="Calibri" panose="020F0502020204030204" pitchFamily="34" charset="0"/>
              </a:rPr>
              <a:t>ot a </a:t>
            </a:r>
            <a:r>
              <a:rPr lang="en-GB" sz="2000" dirty="0">
                <a:solidFill>
                  <a:schemeClr val="bg1"/>
                </a:solidFill>
                <a:ea typeface="Calibri" panose="020F0502020204030204" pitchFamily="34" charset="0"/>
              </a:rPr>
              <a:t>pr</a:t>
            </a:r>
            <a:r>
              <a:rPr lang="en-GB" sz="2000" dirty="0">
                <a:solidFill>
                  <a:schemeClr val="bg1"/>
                </a:solidFill>
                <a:effectLst/>
                <a:ea typeface="Calibri" panose="020F0502020204030204" pitchFamily="34" charset="0"/>
              </a:rPr>
              <a:t>imary </a:t>
            </a:r>
            <a:r>
              <a:rPr lang="en-GB" sz="2000" dirty="0">
                <a:solidFill>
                  <a:schemeClr val="bg1"/>
                </a:solidFill>
                <a:ea typeface="Calibri" panose="020F0502020204030204" pitchFamily="34" charset="0"/>
              </a:rPr>
              <a:t>m</a:t>
            </a:r>
            <a:r>
              <a:rPr lang="en-GB" sz="2000" dirty="0">
                <a:solidFill>
                  <a:schemeClr val="bg1"/>
                </a:solidFill>
                <a:effectLst/>
                <a:ea typeface="Calibri" panose="020F0502020204030204" pitchFamily="34" charset="0"/>
              </a:rPr>
              <a:t>echanism for collecting and sharing </a:t>
            </a:r>
            <a:r>
              <a:rPr lang="en-GB" sz="2000" dirty="0">
                <a:solidFill>
                  <a:schemeClr val="bg1"/>
                </a:solidFill>
                <a:ea typeface="Calibri" panose="020F0502020204030204" pitchFamily="34" charset="0"/>
              </a:rPr>
              <a:t>l</a:t>
            </a:r>
            <a:r>
              <a:rPr lang="en-GB" sz="2000" dirty="0">
                <a:solidFill>
                  <a:schemeClr val="bg1"/>
                </a:solidFill>
                <a:effectLst/>
                <a:ea typeface="Calibri" panose="020F0502020204030204" pitchFamily="34" charset="0"/>
              </a:rPr>
              <a:t>essons learned. </a:t>
            </a:r>
          </a:p>
          <a:p>
            <a:pPr marL="342900" indent="-342900">
              <a:buFont typeface="Arial" panose="020B0604020202020204" pitchFamily="34" charset="0"/>
              <a:buChar char="•"/>
            </a:pPr>
            <a:r>
              <a:rPr lang="en-GB" sz="2000" dirty="0">
                <a:solidFill>
                  <a:schemeClr val="bg1"/>
                </a:solidFill>
                <a:ea typeface="Calibri" panose="020F0502020204030204" pitchFamily="34" charset="0"/>
              </a:rPr>
              <a:t>Managers are not using the lessons learned systems.</a:t>
            </a:r>
            <a:endParaRPr lang="en-GB" sz="2000" dirty="0">
              <a:solidFill>
                <a:schemeClr val="bg1"/>
              </a:solidFill>
              <a:effectLst/>
              <a:ea typeface="Calibri" panose="020F0502020204030204" pitchFamily="34" charset="0"/>
            </a:endParaRPr>
          </a:p>
          <a:p>
            <a:pPr marL="342900" indent="-342900">
              <a:buFont typeface="Arial" panose="020B0604020202020204" pitchFamily="34" charset="0"/>
              <a:buChar char="•"/>
            </a:pPr>
            <a:r>
              <a:rPr lang="en-GB" sz="2000" dirty="0">
                <a:solidFill>
                  <a:schemeClr val="bg1"/>
                </a:solidFill>
                <a:effectLst/>
                <a:ea typeface="Calibri" panose="020F0502020204030204" pitchFamily="34" charset="0"/>
              </a:rPr>
              <a:t>Dissatisfaction with lessons learned processes and systems. </a:t>
            </a:r>
          </a:p>
          <a:p>
            <a:pPr marL="342900" indent="-342900">
              <a:buFont typeface="Arial" panose="020B0604020202020204" pitchFamily="34" charset="0"/>
              <a:buChar char="•"/>
            </a:pPr>
            <a:r>
              <a:rPr lang="en-GB" sz="2000" dirty="0">
                <a:solidFill>
                  <a:schemeClr val="bg1"/>
                </a:solidFill>
                <a:effectLst/>
                <a:ea typeface="Calibri" panose="020F0502020204030204" pitchFamily="34" charset="0"/>
              </a:rPr>
              <a:t>Inconsistent policy direction and implementation.</a:t>
            </a:r>
          </a:p>
          <a:p>
            <a:pPr marL="342900" indent="-342900">
              <a:buFont typeface="Arial" panose="020B0604020202020204" pitchFamily="34" charset="0"/>
              <a:buChar char="•"/>
            </a:pPr>
            <a:r>
              <a:rPr lang="en-GB" sz="2000" dirty="0">
                <a:solidFill>
                  <a:schemeClr val="bg1"/>
                </a:solidFill>
                <a:effectLst/>
                <a:ea typeface="Calibri" panose="020F0502020204030204" pitchFamily="34" charset="0"/>
              </a:rPr>
              <a:t>Lack of monitoring.</a:t>
            </a:r>
          </a:p>
          <a:p>
            <a:pPr marL="342900" indent="-342900">
              <a:spcAft>
                <a:spcPts val="1200"/>
              </a:spcAft>
              <a:buFont typeface="Arial" panose="020B0604020202020204" pitchFamily="34" charset="0"/>
              <a:buChar char="•"/>
            </a:pPr>
            <a:r>
              <a:rPr lang="en-GB" sz="2000" dirty="0">
                <a:solidFill>
                  <a:schemeClr val="bg1"/>
                </a:solidFill>
                <a:ea typeface="Calibri" panose="020F0502020204030204" pitchFamily="34" charset="0"/>
              </a:rPr>
              <a:t>There are numerous barriers to learning lessons.</a:t>
            </a:r>
          </a:p>
          <a:p>
            <a:r>
              <a:rPr lang="en-GB" sz="2000" dirty="0">
                <a:solidFill>
                  <a:schemeClr val="bg1"/>
                </a:solidFill>
                <a:ea typeface="Calibri" panose="020F0502020204030204" pitchFamily="34" charset="0"/>
              </a:rPr>
              <a:t>Even in 2022, the GAO is still writing reports on how lessons from ongoing major projects could improve future outcomes. </a:t>
            </a:r>
          </a:p>
          <a:p>
            <a:endParaRPr lang="en-GB" dirty="0">
              <a:solidFill>
                <a:schemeClr val="bg1"/>
              </a:solidFill>
              <a:ea typeface="Calibri" panose="020F0502020204030204" pitchFamily="34" charset="0"/>
            </a:endParaRPr>
          </a:p>
          <a:p>
            <a:endParaRPr lang="en-GB" dirty="0">
              <a:solidFill>
                <a:schemeClr val="bg1"/>
              </a:solidFill>
              <a:ea typeface="Calibri" panose="020F0502020204030204" pitchFamily="34" charset="0"/>
            </a:endParaRPr>
          </a:p>
          <a:p>
            <a:endParaRPr lang="en-GB" sz="1800" dirty="0">
              <a:solidFill>
                <a:schemeClr val="bg1"/>
              </a:solidFill>
              <a:ea typeface="Calibri" panose="020F0502020204030204" pitchFamily="34" charset="0"/>
            </a:endParaRPr>
          </a:p>
        </p:txBody>
      </p:sp>
      <p:pic>
        <p:nvPicPr>
          <p:cNvPr id="6" name="Picture 5">
            <a:extLst>
              <a:ext uri="{FF2B5EF4-FFF2-40B4-BE49-F238E27FC236}">
                <a16:creationId xmlns:a16="http://schemas.microsoft.com/office/drawing/2014/main" id="{A95ED4F1-BBDB-3597-C358-6F916C7E574A}"/>
              </a:ext>
            </a:extLst>
          </p:cNvPr>
          <p:cNvPicPr>
            <a:picLocks noChangeAspect="1"/>
          </p:cNvPicPr>
          <p:nvPr/>
        </p:nvPicPr>
        <p:blipFill>
          <a:blip r:embed="rId3">
            <a:alphaModFix amt="70000"/>
          </a:blip>
          <a:stretch>
            <a:fillRect/>
          </a:stretch>
        </p:blipFill>
        <p:spPr>
          <a:xfrm>
            <a:off x="9494012" y="3345068"/>
            <a:ext cx="2697988" cy="670042"/>
          </a:xfrm>
          <a:prstGeom prst="rect">
            <a:avLst/>
          </a:prstGeom>
        </p:spPr>
      </p:pic>
      <p:pic>
        <p:nvPicPr>
          <p:cNvPr id="8" name="Picture 7">
            <a:extLst>
              <a:ext uri="{FF2B5EF4-FFF2-40B4-BE49-F238E27FC236}">
                <a16:creationId xmlns:a16="http://schemas.microsoft.com/office/drawing/2014/main" id="{63E14B80-52A7-8C20-0776-0D658AE08607}"/>
              </a:ext>
            </a:extLst>
          </p:cNvPr>
          <p:cNvPicPr>
            <a:picLocks noChangeAspect="1"/>
          </p:cNvPicPr>
          <p:nvPr/>
        </p:nvPicPr>
        <p:blipFill>
          <a:blip r:embed="rId4">
            <a:alphaModFix amt="70000"/>
          </a:blip>
          <a:stretch>
            <a:fillRect/>
          </a:stretch>
        </p:blipFill>
        <p:spPr>
          <a:xfrm>
            <a:off x="9494012" y="4015110"/>
            <a:ext cx="2697987" cy="2302592"/>
          </a:xfrm>
          <a:prstGeom prst="rect">
            <a:avLst/>
          </a:prstGeom>
        </p:spPr>
      </p:pic>
      <p:pic>
        <p:nvPicPr>
          <p:cNvPr id="12" name="Picture 11">
            <a:extLst>
              <a:ext uri="{FF2B5EF4-FFF2-40B4-BE49-F238E27FC236}">
                <a16:creationId xmlns:a16="http://schemas.microsoft.com/office/drawing/2014/main" id="{722374F3-B7A8-DC86-05AE-151240F8B25B}"/>
              </a:ext>
            </a:extLst>
          </p:cNvPr>
          <p:cNvPicPr>
            <a:picLocks noChangeAspect="1"/>
          </p:cNvPicPr>
          <p:nvPr/>
        </p:nvPicPr>
        <p:blipFill rotWithShape="1">
          <a:blip r:embed="rId5">
            <a:alphaModFix amt="70000"/>
          </a:blip>
          <a:srcRect l="3180" r="2000"/>
          <a:stretch/>
        </p:blipFill>
        <p:spPr>
          <a:xfrm>
            <a:off x="8339603" y="-1"/>
            <a:ext cx="3852397" cy="1664089"/>
          </a:xfrm>
          <a:prstGeom prst="rect">
            <a:avLst/>
          </a:prstGeom>
          <a:ln>
            <a:solidFill>
              <a:schemeClr val="bg1">
                <a:lumMod val="85000"/>
              </a:schemeClr>
            </a:solidFill>
          </a:ln>
        </p:spPr>
      </p:pic>
      <p:sp>
        <p:nvSpPr>
          <p:cNvPr id="13" name="TextBox 12">
            <a:extLst>
              <a:ext uri="{FF2B5EF4-FFF2-40B4-BE49-F238E27FC236}">
                <a16:creationId xmlns:a16="http://schemas.microsoft.com/office/drawing/2014/main" id="{9682AAC6-4A47-97E2-445D-BBED2DD32DF8}"/>
              </a:ext>
            </a:extLst>
          </p:cNvPr>
          <p:cNvSpPr txBox="1"/>
          <p:nvPr/>
        </p:nvSpPr>
        <p:spPr>
          <a:xfrm>
            <a:off x="221492" y="-144950"/>
            <a:ext cx="5561727" cy="1085810"/>
          </a:xfrm>
          <a:prstGeom prst="rect">
            <a:avLst/>
          </a:prstGeom>
          <a:noFill/>
        </p:spPr>
        <p:txBody>
          <a:bodyPr wrap="square">
            <a:spAutoFit/>
          </a:bodyPr>
          <a:lstStyle/>
          <a:p>
            <a:pPr>
              <a:lnSpc>
                <a:spcPct val="150000"/>
              </a:lnSpc>
            </a:pPr>
            <a:r>
              <a:rPr lang="en-GB" sz="4800" dirty="0">
                <a:solidFill>
                  <a:schemeClr val="bg1"/>
                </a:solidFill>
                <a:effectLst/>
                <a:ea typeface="Calibri" panose="020F0502020204030204" pitchFamily="34" charset="0"/>
              </a:rPr>
              <a:t>An example: NASA</a:t>
            </a:r>
          </a:p>
        </p:txBody>
      </p:sp>
    </p:spTree>
    <p:extLst>
      <p:ext uri="{BB962C8B-B14F-4D97-AF65-F5344CB8AC3E}">
        <p14:creationId xmlns:p14="http://schemas.microsoft.com/office/powerpoint/2010/main" val="2011408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Image">
            <a:extLst>
              <a:ext uri="{FF2B5EF4-FFF2-40B4-BE49-F238E27FC236}">
                <a16:creationId xmlns:a16="http://schemas.microsoft.com/office/drawing/2014/main" id="{D862E2E1-73DA-0396-481D-B60BF2FCA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262" y="0"/>
            <a:ext cx="6303738" cy="63037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47FC4C2-FD67-8418-75ED-B02A7BC62189}"/>
              </a:ext>
            </a:extLst>
          </p:cNvPr>
          <p:cNvSpPr/>
          <p:nvPr/>
        </p:nvSpPr>
        <p:spPr>
          <a:xfrm>
            <a:off x="2266903" y="-6875"/>
            <a:ext cx="7369441" cy="6310613"/>
          </a:xfrm>
          <a:prstGeom prst="rect">
            <a:avLst/>
          </a:prstGeom>
          <a:gradFill flip="none" rotWithShape="1">
            <a:gsLst>
              <a:gs pos="0">
                <a:srgbClr val="03425B">
                  <a:alpha val="0"/>
                </a:srgbClr>
              </a:gs>
              <a:gs pos="52000">
                <a:srgbClr val="14536C"/>
              </a:gs>
              <a:gs pos="100000">
                <a:srgbClr val="03425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b="1">
              <a:effectLst>
                <a:glow rad="101600">
                  <a:srgbClr val="CBFBFF">
                    <a:alpha val="40000"/>
                  </a:srgbClr>
                </a:glow>
              </a:effectLst>
            </a:endParaRPr>
          </a:p>
        </p:txBody>
      </p:sp>
      <p:sp>
        <p:nvSpPr>
          <p:cNvPr id="6" name="Content Placeholder 1">
            <a:extLst>
              <a:ext uri="{FF2B5EF4-FFF2-40B4-BE49-F238E27FC236}">
                <a16:creationId xmlns:a16="http://schemas.microsoft.com/office/drawing/2014/main" id="{F468D2AD-3064-339E-6F3B-A8A378770974}"/>
              </a:ext>
            </a:extLst>
          </p:cNvPr>
          <p:cNvSpPr txBox="1">
            <a:spLocks/>
          </p:cNvSpPr>
          <p:nvPr/>
        </p:nvSpPr>
        <p:spPr>
          <a:xfrm>
            <a:off x="233756" y="1274523"/>
            <a:ext cx="6490177" cy="60467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GB" sz="2400" dirty="0">
                <a:solidFill>
                  <a:schemeClr val="bg1"/>
                </a:solidFill>
              </a:rPr>
              <a:t>The first step is to collect, curate and integrate the data. Although we often manage the data in silos, it is actually interconnected and mutually dependent. When we approve a change, it has an impact on resourcing, cost, schedule and more. </a:t>
            </a:r>
          </a:p>
          <a:p>
            <a:pPr marL="0" indent="0">
              <a:spcAft>
                <a:spcPts val="1200"/>
              </a:spcAft>
              <a:buNone/>
            </a:pPr>
            <a:r>
              <a:rPr lang="en-GB" sz="2400" dirty="0">
                <a:solidFill>
                  <a:schemeClr val="bg1"/>
                </a:solidFill>
              </a:rPr>
              <a:t>Individually, an organisation will struggle to acquire enough data to train the algorithms to pre-empt variance. But when we pool the data in a data trust, we create an asset that works for everyone.</a:t>
            </a:r>
          </a:p>
          <a:p>
            <a:pPr marL="0" indent="0">
              <a:spcAft>
                <a:spcPts val="1200"/>
              </a:spcAft>
              <a:buNone/>
            </a:pPr>
            <a:r>
              <a:rPr lang="en-GB" sz="2400" dirty="0">
                <a:solidFill>
                  <a:schemeClr val="bg1"/>
                </a:solidFill>
              </a:rPr>
              <a:t>A data first approach, leveraging the years of knowledge accrued from developing data trusts.</a:t>
            </a:r>
          </a:p>
        </p:txBody>
      </p:sp>
      <p:sp>
        <p:nvSpPr>
          <p:cNvPr id="2" name="Content Placeholder 1">
            <a:extLst>
              <a:ext uri="{FF2B5EF4-FFF2-40B4-BE49-F238E27FC236}">
                <a16:creationId xmlns:a16="http://schemas.microsoft.com/office/drawing/2014/main" id="{421246E9-9308-0A63-03FA-6D45DA9F85CD}"/>
              </a:ext>
            </a:extLst>
          </p:cNvPr>
          <p:cNvSpPr txBox="1">
            <a:spLocks/>
          </p:cNvSpPr>
          <p:nvPr/>
        </p:nvSpPr>
        <p:spPr>
          <a:xfrm>
            <a:off x="233757" y="163677"/>
            <a:ext cx="5990179" cy="12594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4400" dirty="0">
                <a:solidFill>
                  <a:schemeClr val="bg1"/>
                </a:solidFill>
              </a:rPr>
              <a:t>Curating the data</a:t>
            </a:r>
          </a:p>
        </p:txBody>
      </p:sp>
    </p:spTree>
    <p:extLst>
      <p:ext uri="{BB962C8B-B14F-4D97-AF65-F5344CB8AC3E}">
        <p14:creationId xmlns:p14="http://schemas.microsoft.com/office/powerpoint/2010/main" val="2101878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B35792FC-7D42-C4C2-A6AD-C84F10E3B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97672" cy="62976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0B561BF-FB27-A9A9-6C86-AF79DE3B87B4}"/>
              </a:ext>
            </a:extLst>
          </p:cNvPr>
          <p:cNvSpPr/>
          <p:nvPr/>
        </p:nvSpPr>
        <p:spPr>
          <a:xfrm>
            <a:off x="1581291" y="-1"/>
            <a:ext cx="8805265" cy="6310613"/>
          </a:xfrm>
          <a:prstGeom prst="rect">
            <a:avLst/>
          </a:prstGeom>
          <a:gradFill flip="none" rotWithShape="1">
            <a:gsLst>
              <a:gs pos="0">
                <a:srgbClr val="03425B">
                  <a:alpha val="0"/>
                </a:srgbClr>
              </a:gs>
              <a:gs pos="52000">
                <a:srgbClr val="14536C"/>
              </a:gs>
              <a:gs pos="100000">
                <a:srgbClr val="03425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b="1">
              <a:effectLst>
                <a:glow rad="101600">
                  <a:srgbClr val="CBFBFF">
                    <a:alpha val="40000"/>
                  </a:srgbClr>
                </a:glow>
              </a:effectLst>
            </a:endParaRPr>
          </a:p>
        </p:txBody>
      </p:sp>
      <p:sp>
        <p:nvSpPr>
          <p:cNvPr id="2" name="Content Placeholder 1">
            <a:extLst>
              <a:ext uri="{FF2B5EF4-FFF2-40B4-BE49-F238E27FC236}">
                <a16:creationId xmlns:a16="http://schemas.microsoft.com/office/drawing/2014/main" id="{71243638-653B-A96D-AAE8-7CF2C9B76C9A}"/>
              </a:ext>
            </a:extLst>
          </p:cNvPr>
          <p:cNvSpPr>
            <a:spLocks noGrp="1"/>
          </p:cNvSpPr>
          <p:nvPr>
            <p:ph idx="20"/>
          </p:nvPr>
        </p:nvSpPr>
        <p:spPr>
          <a:xfrm>
            <a:off x="5947037" y="256518"/>
            <a:ext cx="6142662" cy="6041154"/>
          </a:xfrm>
        </p:spPr>
        <p:txBody>
          <a:bodyPr>
            <a:normAutofit/>
          </a:bodyPr>
          <a:lstStyle/>
          <a:p>
            <a:r>
              <a:rPr lang="en-GB" dirty="0"/>
              <a:t>A Project Satnav</a:t>
            </a:r>
          </a:p>
          <a:p>
            <a:endParaRPr lang="en-GB" sz="2000" dirty="0"/>
          </a:p>
          <a:p>
            <a:pPr>
              <a:spcBef>
                <a:spcPts val="0"/>
              </a:spcBef>
              <a:spcAft>
                <a:spcPts val="1800"/>
              </a:spcAft>
            </a:pPr>
            <a:r>
              <a:rPr lang="en-GB" sz="2000" dirty="0"/>
              <a:t>We understand which parts of the project journey are more susceptible to delay or cost increase, what influences this and what the likely impact could be. We are alert to potential dangers or opportunities.  </a:t>
            </a:r>
          </a:p>
          <a:p>
            <a:pPr>
              <a:spcBef>
                <a:spcPts val="0"/>
              </a:spcBef>
              <a:spcAft>
                <a:spcPts val="1800"/>
              </a:spcAft>
            </a:pPr>
            <a:r>
              <a:rPr lang="en-GB" sz="2000" dirty="0"/>
              <a:t>We leverage our shared experience to understand what worked and what didn’t. </a:t>
            </a:r>
          </a:p>
          <a:p>
            <a:pPr>
              <a:spcBef>
                <a:spcPts val="0"/>
              </a:spcBef>
              <a:spcAft>
                <a:spcPts val="1800"/>
              </a:spcAft>
            </a:pPr>
            <a:r>
              <a:rPr lang="en-GB" sz="2000" dirty="0"/>
              <a:t>We use the encoded data and narrative to deduce how likely something is to arise on our project. We gain insights into causality. We can use this information to help us mitigate.   </a:t>
            </a:r>
          </a:p>
          <a:p>
            <a:pPr>
              <a:spcBef>
                <a:spcPts val="0"/>
              </a:spcBef>
              <a:spcAft>
                <a:spcPts val="1800"/>
              </a:spcAft>
            </a:pPr>
            <a:r>
              <a:rPr lang="en-GB" sz="2000" dirty="0"/>
              <a:t>We close the loop between risks, issues, other variance events  and lessons, ensuring we connect and leverage the data. </a:t>
            </a:r>
          </a:p>
        </p:txBody>
      </p:sp>
    </p:spTree>
    <p:extLst>
      <p:ext uri="{BB962C8B-B14F-4D97-AF65-F5344CB8AC3E}">
        <p14:creationId xmlns:p14="http://schemas.microsoft.com/office/powerpoint/2010/main" val="1155963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a:extLst>
              <a:ext uri="{FF2B5EF4-FFF2-40B4-BE49-F238E27FC236}">
                <a16:creationId xmlns:a16="http://schemas.microsoft.com/office/drawing/2014/main" id="{87738540-A87A-31A9-F889-D7C835F71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878286" y="0"/>
            <a:ext cx="6313712" cy="631371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Image">
            <a:extLst>
              <a:ext uri="{FF2B5EF4-FFF2-40B4-BE49-F238E27FC236}">
                <a16:creationId xmlns:a16="http://schemas.microsoft.com/office/drawing/2014/main" id="{95868E42-40AD-3CEE-B5DF-086B5385B2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Rectangle 2">
            <a:extLst>
              <a:ext uri="{FF2B5EF4-FFF2-40B4-BE49-F238E27FC236}">
                <a16:creationId xmlns:a16="http://schemas.microsoft.com/office/drawing/2014/main" id="{A03F3360-7483-3A7E-6E43-BBD753A26F58}"/>
              </a:ext>
            </a:extLst>
          </p:cNvPr>
          <p:cNvSpPr/>
          <p:nvPr/>
        </p:nvSpPr>
        <p:spPr>
          <a:xfrm>
            <a:off x="2027093" y="0"/>
            <a:ext cx="7369441" cy="6310613"/>
          </a:xfrm>
          <a:prstGeom prst="rect">
            <a:avLst/>
          </a:prstGeom>
          <a:gradFill flip="none" rotWithShape="1">
            <a:gsLst>
              <a:gs pos="0">
                <a:srgbClr val="03425B">
                  <a:alpha val="0"/>
                </a:srgbClr>
              </a:gs>
              <a:gs pos="52000">
                <a:srgbClr val="14536C"/>
              </a:gs>
              <a:gs pos="100000">
                <a:srgbClr val="03425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b="1">
              <a:effectLst>
                <a:glow rad="101600">
                  <a:srgbClr val="CBFBFF">
                    <a:alpha val="40000"/>
                  </a:srgbClr>
                </a:glow>
              </a:effectLst>
            </a:endParaRPr>
          </a:p>
        </p:txBody>
      </p:sp>
      <p:sp>
        <p:nvSpPr>
          <p:cNvPr id="7" name="TextBox 6">
            <a:extLst>
              <a:ext uri="{FF2B5EF4-FFF2-40B4-BE49-F238E27FC236}">
                <a16:creationId xmlns:a16="http://schemas.microsoft.com/office/drawing/2014/main" id="{E7CC62E4-D2A5-615F-9F25-60E222911E10}"/>
              </a:ext>
            </a:extLst>
          </p:cNvPr>
          <p:cNvSpPr txBox="1"/>
          <p:nvPr/>
        </p:nvSpPr>
        <p:spPr>
          <a:xfrm>
            <a:off x="373296" y="1266618"/>
            <a:ext cx="5259141" cy="1107996"/>
          </a:xfrm>
          <a:prstGeom prst="rect">
            <a:avLst/>
          </a:prstGeom>
          <a:noFill/>
        </p:spPr>
        <p:txBody>
          <a:bodyPr wrap="square" lIns="91440" tIns="45720" rIns="91440" bIns="45720" rtlCol="0" anchor="t">
            <a:spAutoFit/>
          </a:bodyPr>
          <a:lstStyle/>
          <a:p>
            <a:pPr algn="ctr"/>
            <a:endParaRPr lang="en-GB" sz="2400" dirty="0">
              <a:solidFill>
                <a:schemeClr val="bg1"/>
              </a:solidFill>
              <a:cs typeface="Calibri"/>
            </a:endParaRPr>
          </a:p>
          <a:p>
            <a:pPr algn="ctr"/>
            <a:endParaRPr lang="en-GB" sz="2400" dirty="0">
              <a:solidFill>
                <a:schemeClr val="bg1"/>
              </a:solidFill>
              <a:cs typeface="Calibri"/>
            </a:endParaRPr>
          </a:p>
          <a:p>
            <a:pPr algn="ctr"/>
            <a:endParaRPr lang="en-GB" dirty="0"/>
          </a:p>
        </p:txBody>
      </p:sp>
      <p:sp>
        <p:nvSpPr>
          <p:cNvPr id="9" name="Content Placeholder 1">
            <a:extLst>
              <a:ext uri="{FF2B5EF4-FFF2-40B4-BE49-F238E27FC236}">
                <a16:creationId xmlns:a16="http://schemas.microsoft.com/office/drawing/2014/main" id="{7FBFF24F-0EFB-D955-2AA8-AF09D828BA7C}"/>
              </a:ext>
            </a:extLst>
          </p:cNvPr>
          <p:cNvSpPr txBox="1">
            <a:spLocks/>
          </p:cNvSpPr>
          <p:nvPr/>
        </p:nvSpPr>
        <p:spPr>
          <a:xfrm>
            <a:off x="424437" y="108676"/>
            <a:ext cx="5823963" cy="36624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dirty="0">
                <a:solidFill>
                  <a:schemeClr val="bg1"/>
                </a:solidFill>
              </a:rPr>
              <a:t>Beyond Lessons Learned</a:t>
            </a:r>
          </a:p>
          <a:p>
            <a:pPr marL="0" indent="0">
              <a:buNone/>
            </a:pPr>
            <a:endParaRPr lang="en-GB" sz="600" dirty="0">
              <a:solidFill>
                <a:schemeClr val="bg1"/>
              </a:solidFill>
            </a:endParaRPr>
          </a:p>
          <a:p>
            <a:pPr marL="0" indent="0">
              <a:buNone/>
            </a:pPr>
            <a:r>
              <a:rPr lang="en-GB" sz="2000" dirty="0">
                <a:solidFill>
                  <a:schemeClr val="bg1"/>
                </a:solidFill>
              </a:rPr>
              <a:t>This is no longer about lessons learned. It is about leveraging our collective hard won experience. </a:t>
            </a:r>
          </a:p>
          <a:p>
            <a:pPr marL="0" indent="0">
              <a:buNone/>
            </a:pPr>
            <a:r>
              <a:rPr lang="en-GB" sz="2000" dirty="0">
                <a:solidFill>
                  <a:schemeClr val="bg1"/>
                </a:solidFill>
              </a:rPr>
              <a:t>We can leverage the actual vs planned from every project, so we can optimise. We understand which benefits weren’t delivered and why, which shapes our approach in the future. </a:t>
            </a:r>
          </a:p>
          <a:p>
            <a:pPr marL="0" indent="0">
              <a:buNone/>
            </a:pPr>
            <a:r>
              <a:rPr lang="en-GB" sz="2000" dirty="0">
                <a:solidFill>
                  <a:schemeClr val="bg1"/>
                </a:solidFill>
              </a:rPr>
              <a:t>We understand which mitigations worked and why. </a:t>
            </a:r>
          </a:p>
          <a:p>
            <a:pPr marL="0" indent="0">
              <a:buNone/>
            </a:pPr>
            <a:r>
              <a:rPr lang="en-GB" sz="2000" dirty="0">
                <a:solidFill>
                  <a:schemeClr val="bg1"/>
                </a:solidFill>
              </a:rPr>
              <a:t>We use machine learning to look for parallels at a function, work package and product level. What challenges did the nuclear regulator raise and how were they mitigated? How can we optimise for specific ground conditions? The transformation project took 30% longer than planned; why? </a:t>
            </a:r>
          </a:p>
          <a:p>
            <a:pPr marL="0" indent="0">
              <a:buNone/>
            </a:pPr>
            <a:r>
              <a:rPr lang="en-GB" sz="2000" dirty="0">
                <a:solidFill>
                  <a:schemeClr val="bg1"/>
                </a:solidFill>
              </a:rPr>
              <a:t>We can anchor against the specifics and then adapt</a:t>
            </a:r>
          </a:p>
          <a:p>
            <a:pPr marL="0" indent="0">
              <a:buNone/>
            </a:pPr>
            <a:r>
              <a:rPr lang="en-GB" sz="2000" dirty="0">
                <a:solidFill>
                  <a:schemeClr val="bg1"/>
                </a:solidFill>
              </a:rPr>
              <a:t>A very different proposition.  </a:t>
            </a:r>
            <a:endParaRPr lang="en-GB" sz="1800" dirty="0">
              <a:solidFill>
                <a:schemeClr val="bg1"/>
              </a:solidFill>
            </a:endParaRPr>
          </a:p>
        </p:txBody>
      </p:sp>
    </p:spTree>
    <p:extLst>
      <p:ext uri="{BB962C8B-B14F-4D97-AF65-F5344CB8AC3E}">
        <p14:creationId xmlns:p14="http://schemas.microsoft.com/office/powerpoint/2010/main" val="3849877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88BD2935-E3B5-7060-7ECE-FA19329BD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 y="1"/>
            <a:ext cx="6317097" cy="632358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Image">
            <a:extLst>
              <a:ext uri="{FF2B5EF4-FFF2-40B4-BE49-F238E27FC236}">
                <a16:creationId xmlns:a16="http://schemas.microsoft.com/office/drawing/2014/main" id="{95868E42-40AD-3CEE-B5DF-086B5385B2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Rectangle 2">
            <a:extLst>
              <a:ext uri="{FF2B5EF4-FFF2-40B4-BE49-F238E27FC236}">
                <a16:creationId xmlns:a16="http://schemas.microsoft.com/office/drawing/2014/main" id="{A03F3360-7483-3A7E-6E43-BBD753A26F58}"/>
              </a:ext>
            </a:extLst>
          </p:cNvPr>
          <p:cNvSpPr/>
          <p:nvPr/>
        </p:nvSpPr>
        <p:spPr>
          <a:xfrm>
            <a:off x="2288908" y="0"/>
            <a:ext cx="7369441" cy="6323583"/>
          </a:xfrm>
          <a:prstGeom prst="rect">
            <a:avLst/>
          </a:prstGeom>
          <a:gradFill flip="none" rotWithShape="1">
            <a:gsLst>
              <a:gs pos="0">
                <a:srgbClr val="03425B">
                  <a:alpha val="0"/>
                </a:srgbClr>
              </a:gs>
              <a:gs pos="52000">
                <a:srgbClr val="14536C"/>
              </a:gs>
              <a:gs pos="100000">
                <a:srgbClr val="03425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b="1">
              <a:effectLst>
                <a:glow rad="101600">
                  <a:srgbClr val="CBFBFF">
                    <a:alpha val="40000"/>
                  </a:srgbClr>
                </a:glow>
              </a:effectLst>
            </a:endParaRPr>
          </a:p>
        </p:txBody>
      </p:sp>
      <p:sp>
        <p:nvSpPr>
          <p:cNvPr id="7" name="TextBox 6">
            <a:extLst>
              <a:ext uri="{FF2B5EF4-FFF2-40B4-BE49-F238E27FC236}">
                <a16:creationId xmlns:a16="http://schemas.microsoft.com/office/drawing/2014/main" id="{E7CC62E4-D2A5-615F-9F25-60E222911E10}"/>
              </a:ext>
            </a:extLst>
          </p:cNvPr>
          <p:cNvSpPr txBox="1"/>
          <p:nvPr/>
        </p:nvSpPr>
        <p:spPr>
          <a:xfrm>
            <a:off x="6352673" y="980688"/>
            <a:ext cx="5651642" cy="5016758"/>
          </a:xfrm>
          <a:prstGeom prst="rect">
            <a:avLst/>
          </a:prstGeom>
          <a:noFill/>
        </p:spPr>
        <p:txBody>
          <a:bodyPr wrap="square" rtlCol="0">
            <a:spAutoFit/>
          </a:bodyPr>
          <a:lstStyle/>
          <a:p>
            <a:pPr>
              <a:spcAft>
                <a:spcPts val="1200"/>
              </a:spcAft>
            </a:pPr>
            <a:endParaRPr lang="en-GB" sz="2000" dirty="0">
              <a:solidFill>
                <a:schemeClr val="bg1"/>
              </a:solidFill>
            </a:endParaRPr>
          </a:p>
          <a:p>
            <a:pPr>
              <a:spcAft>
                <a:spcPts val="1200"/>
              </a:spcAft>
            </a:pPr>
            <a:r>
              <a:rPr lang="en-GB" sz="2000" dirty="0">
                <a:solidFill>
                  <a:schemeClr val="bg1"/>
                </a:solidFill>
              </a:rPr>
              <a:t>Rather than collating lessons learned at the end of the project, we have a steady stream of consciousness, capturing key data on the project as it develops. We curate the data plume that would otherwise be discarded. </a:t>
            </a:r>
          </a:p>
          <a:p>
            <a:pPr>
              <a:spcAft>
                <a:spcPts val="1200"/>
              </a:spcAft>
            </a:pPr>
            <a:r>
              <a:rPr lang="en-GB" sz="2000" dirty="0">
                <a:solidFill>
                  <a:schemeClr val="bg1"/>
                </a:solidFill>
              </a:rPr>
              <a:t>When the project experiences a variance event, we curate the data and tag it so that if we go along a similar path in the future the analyst can make us aware of what we are about to run into. </a:t>
            </a:r>
          </a:p>
          <a:p>
            <a:pPr>
              <a:spcAft>
                <a:spcPts val="1200"/>
              </a:spcAft>
            </a:pPr>
            <a:r>
              <a:rPr lang="en-GB" sz="2000" dirty="0">
                <a:solidFill>
                  <a:schemeClr val="bg1"/>
                </a:solidFill>
              </a:rPr>
              <a:t>We have the evidence to back up any investment plans. We challenge optimism bias.  </a:t>
            </a:r>
          </a:p>
          <a:p>
            <a:pPr>
              <a:spcAft>
                <a:spcPts val="1200"/>
              </a:spcAft>
            </a:pPr>
            <a:r>
              <a:rPr lang="en-GB" sz="2000" dirty="0">
                <a:solidFill>
                  <a:schemeClr val="bg1"/>
                </a:solidFill>
              </a:rPr>
              <a:t>We can fast forward or replay. A project delivery version of the ‘Minority Report’.</a:t>
            </a:r>
          </a:p>
        </p:txBody>
      </p:sp>
      <p:sp>
        <p:nvSpPr>
          <p:cNvPr id="2" name="Content Placeholder 1">
            <a:extLst>
              <a:ext uri="{FF2B5EF4-FFF2-40B4-BE49-F238E27FC236}">
                <a16:creationId xmlns:a16="http://schemas.microsoft.com/office/drawing/2014/main" id="{7FCA0002-7730-F1E1-4D5E-1C0ECD50838E}"/>
              </a:ext>
            </a:extLst>
          </p:cNvPr>
          <p:cNvSpPr txBox="1">
            <a:spLocks/>
          </p:cNvSpPr>
          <p:nvPr/>
        </p:nvSpPr>
        <p:spPr>
          <a:xfrm>
            <a:off x="6352673" y="211804"/>
            <a:ext cx="4097568" cy="36624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dirty="0">
                <a:solidFill>
                  <a:schemeClr val="bg1"/>
                </a:solidFill>
              </a:rPr>
              <a:t>Variance driven</a:t>
            </a:r>
          </a:p>
        </p:txBody>
      </p:sp>
    </p:spTree>
    <p:extLst>
      <p:ext uri="{BB962C8B-B14F-4D97-AF65-F5344CB8AC3E}">
        <p14:creationId xmlns:p14="http://schemas.microsoft.com/office/powerpoint/2010/main" val="1772098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E51AFFE3-07AA-1F97-5F0C-91EE4423D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386" y="0"/>
            <a:ext cx="6310613" cy="63106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Image">
            <a:extLst>
              <a:ext uri="{FF2B5EF4-FFF2-40B4-BE49-F238E27FC236}">
                <a16:creationId xmlns:a16="http://schemas.microsoft.com/office/drawing/2014/main" id="{95868E42-40AD-3CEE-B5DF-086B5385B2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Rectangle 2">
            <a:extLst>
              <a:ext uri="{FF2B5EF4-FFF2-40B4-BE49-F238E27FC236}">
                <a16:creationId xmlns:a16="http://schemas.microsoft.com/office/drawing/2014/main" id="{A03F3360-7483-3A7E-6E43-BBD753A26F58}"/>
              </a:ext>
            </a:extLst>
          </p:cNvPr>
          <p:cNvSpPr/>
          <p:nvPr/>
        </p:nvSpPr>
        <p:spPr>
          <a:xfrm>
            <a:off x="2027093" y="0"/>
            <a:ext cx="7369441" cy="6310613"/>
          </a:xfrm>
          <a:prstGeom prst="rect">
            <a:avLst/>
          </a:prstGeom>
          <a:gradFill flip="none" rotWithShape="1">
            <a:gsLst>
              <a:gs pos="0">
                <a:srgbClr val="03425B">
                  <a:alpha val="0"/>
                </a:srgbClr>
              </a:gs>
              <a:gs pos="52000">
                <a:srgbClr val="14536C"/>
              </a:gs>
              <a:gs pos="100000">
                <a:srgbClr val="03425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b="1">
              <a:effectLst>
                <a:glow rad="101600">
                  <a:srgbClr val="CBFBFF">
                    <a:alpha val="40000"/>
                  </a:srgbClr>
                </a:glow>
              </a:effectLst>
            </a:endParaRPr>
          </a:p>
        </p:txBody>
      </p:sp>
      <p:sp>
        <p:nvSpPr>
          <p:cNvPr id="7" name="TextBox 6">
            <a:extLst>
              <a:ext uri="{FF2B5EF4-FFF2-40B4-BE49-F238E27FC236}">
                <a16:creationId xmlns:a16="http://schemas.microsoft.com/office/drawing/2014/main" id="{E7CC62E4-D2A5-615F-9F25-60E222911E10}"/>
              </a:ext>
            </a:extLst>
          </p:cNvPr>
          <p:cNvSpPr txBox="1"/>
          <p:nvPr/>
        </p:nvSpPr>
        <p:spPr>
          <a:xfrm>
            <a:off x="373296" y="1266618"/>
            <a:ext cx="5259141" cy="1107996"/>
          </a:xfrm>
          <a:prstGeom prst="rect">
            <a:avLst/>
          </a:prstGeom>
          <a:noFill/>
        </p:spPr>
        <p:txBody>
          <a:bodyPr wrap="square" lIns="91440" tIns="45720" rIns="91440" bIns="45720" rtlCol="0" anchor="t">
            <a:spAutoFit/>
          </a:bodyPr>
          <a:lstStyle/>
          <a:p>
            <a:pPr algn="ctr"/>
            <a:endParaRPr lang="en-GB" sz="2400" dirty="0">
              <a:solidFill>
                <a:schemeClr val="bg1"/>
              </a:solidFill>
              <a:cs typeface="Calibri"/>
            </a:endParaRPr>
          </a:p>
          <a:p>
            <a:pPr algn="ctr"/>
            <a:endParaRPr lang="en-GB" sz="2400" dirty="0">
              <a:solidFill>
                <a:schemeClr val="bg1"/>
              </a:solidFill>
              <a:cs typeface="Calibri"/>
            </a:endParaRPr>
          </a:p>
          <a:p>
            <a:pPr algn="ctr"/>
            <a:endParaRPr lang="en-GB" dirty="0"/>
          </a:p>
        </p:txBody>
      </p:sp>
      <p:sp>
        <p:nvSpPr>
          <p:cNvPr id="9" name="Content Placeholder 1">
            <a:extLst>
              <a:ext uri="{FF2B5EF4-FFF2-40B4-BE49-F238E27FC236}">
                <a16:creationId xmlns:a16="http://schemas.microsoft.com/office/drawing/2014/main" id="{7FBFF24F-0EFB-D955-2AA8-AF09D828BA7C}"/>
              </a:ext>
            </a:extLst>
          </p:cNvPr>
          <p:cNvSpPr txBox="1">
            <a:spLocks/>
          </p:cNvSpPr>
          <p:nvPr/>
        </p:nvSpPr>
        <p:spPr>
          <a:xfrm>
            <a:off x="373296" y="457109"/>
            <a:ext cx="6230745" cy="56389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dirty="0">
                <a:solidFill>
                  <a:schemeClr val="bg1"/>
                </a:solidFill>
              </a:rPr>
              <a:t>Evidence Based Assurance</a:t>
            </a:r>
          </a:p>
          <a:p>
            <a:pPr marL="0" indent="0">
              <a:buNone/>
            </a:pPr>
            <a:endParaRPr lang="en-GB" sz="2000" dirty="0">
              <a:solidFill>
                <a:schemeClr val="bg1"/>
              </a:solidFill>
            </a:endParaRPr>
          </a:p>
          <a:p>
            <a:pPr marL="0" indent="0">
              <a:buNone/>
            </a:pPr>
            <a:r>
              <a:rPr lang="en-GB" sz="2000" dirty="0">
                <a:solidFill>
                  <a:schemeClr val="bg1"/>
                </a:solidFill>
              </a:rPr>
              <a:t>We leverage our collective experience to provide an independent perspective on where variance is likely to emerge. Is the project team listening to the evidence or blindly steaming ahead? </a:t>
            </a:r>
          </a:p>
          <a:p>
            <a:pPr marL="0" indent="0">
              <a:buNone/>
            </a:pPr>
            <a:r>
              <a:rPr lang="en-GB" sz="2000" dirty="0">
                <a:solidFill>
                  <a:schemeClr val="bg1"/>
                </a:solidFill>
              </a:rPr>
              <a:t>Such an approach augments the assessor, rather than replacing them. It helps to provide the evidence to challenge group think and bias. </a:t>
            </a:r>
          </a:p>
          <a:p>
            <a:pPr marL="0" indent="0">
              <a:buNone/>
            </a:pPr>
            <a:r>
              <a:rPr lang="en-GB" sz="2000" dirty="0">
                <a:solidFill>
                  <a:schemeClr val="bg1"/>
                </a:solidFill>
              </a:rPr>
              <a:t>We no longer have discussions about who is right, with the most senior person in the room having the final say. </a:t>
            </a:r>
          </a:p>
          <a:p>
            <a:pPr marL="0" indent="0">
              <a:buNone/>
            </a:pPr>
            <a:r>
              <a:rPr lang="en-GB" sz="2000" dirty="0">
                <a:solidFill>
                  <a:schemeClr val="bg1"/>
                </a:solidFill>
              </a:rPr>
              <a:t>We create a data driven pool of insights to provide an independent perspective. This stimulates discussion and forensic inquiry. </a:t>
            </a:r>
          </a:p>
        </p:txBody>
      </p:sp>
    </p:spTree>
    <p:extLst>
      <p:ext uri="{BB962C8B-B14F-4D97-AF65-F5344CB8AC3E}">
        <p14:creationId xmlns:p14="http://schemas.microsoft.com/office/powerpoint/2010/main" val="589785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293C24A80792B4797463671411B7686" ma:contentTypeVersion="12" ma:contentTypeDescription="Create a new document." ma:contentTypeScope="" ma:versionID="ae445229bc92741d552e7b6a3845a1f2">
  <xsd:schema xmlns:xsd="http://www.w3.org/2001/XMLSchema" xmlns:xs="http://www.w3.org/2001/XMLSchema" xmlns:p="http://schemas.microsoft.com/office/2006/metadata/properties" xmlns:ns2="9f045018-0544-4b24-ba92-c98d3ee942f8" xmlns:ns3="f7d0aba3-733a-437f-998e-29c4097d0572" targetNamespace="http://schemas.microsoft.com/office/2006/metadata/properties" ma:root="true" ma:fieldsID="0fa2fef6f995d4bccdc0bd2cce59110c" ns2:_="" ns3:_="">
    <xsd:import namespace="9f045018-0544-4b24-ba92-c98d3ee942f8"/>
    <xsd:import namespace="f7d0aba3-733a-437f-998e-29c4097d057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045018-0544-4b24-ba92-c98d3ee942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99308c-3b23-40c9-9646-cca3f7cb729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7d0aba3-733a-437f-998e-29c4097d057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c8aa30b-38dd-402e-a9df-15f3f0a9e9f0}" ma:internalName="TaxCatchAll" ma:showField="CatchAllData" ma:web="f7d0aba3-733a-437f-998e-29c4097d05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7d0aba3-733a-437f-998e-29c4097d0572" xsi:nil="true"/>
    <lcf76f155ced4ddcb4097134ff3c332f xmlns="9f045018-0544-4b24-ba92-c98d3ee942f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87BE982-4B97-465D-A4EE-CC9C80CBAD07}">
  <ds:schemaRefs>
    <ds:schemaRef ds:uri="http://schemas.microsoft.com/sharepoint/v3/contenttype/forms"/>
  </ds:schemaRefs>
</ds:datastoreItem>
</file>

<file path=customXml/itemProps2.xml><?xml version="1.0" encoding="utf-8"?>
<ds:datastoreItem xmlns:ds="http://schemas.openxmlformats.org/officeDocument/2006/customXml" ds:itemID="{DF921ECF-F7C9-4F8E-8A02-DD4A5E9CF907}"/>
</file>

<file path=customXml/itemProps3.xml><?xml version="1.0" encoding="utf-8"?>
<ds:datastoreItem xmlns:ds="http://schemas.openxmlformats.org/officeDocument/2006/customXml" ds:itemID="{30EF5765-0DC4-4E5B-B3EE-520A1564C1BE}">
  <ds:schemaRefs>
    <ds:schemaRef ds:uri="ddea7df1-9bb5-461a-ab95-d144c80d9876"/>
    <ds:schemaRef ds:uri="http://purl.org/dc/elements/1.1/"/>
    <ds:schemaRef ds:uri="http://purl.org/dc/dcmitype/"/>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70311360-be71-4183-93af-eef5c1ec3767"/>
    <ds:schemaRef ds:uri="http://schemas.microsoft.com/sharepoint/v3"/>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TotalTime>
  <Words>2570</Words>
  <Application>Microsoft Office PowerPoint</Application>
  <PresentationFormat>Widescreen</PresentationFormat>
  <Paragraphs>332</Paragraphs>
  <Slides>16</Slides>
  <Notes>8</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Jake Williams</dc:creator>
  <cp:lastModifiedBy>Jake Williams</cp:lastModifiedBy>
  <cp:revision>5</cp:revision>
  <dcterms:created xsi:type="dcterms:W3CDTF">2022-12-21T10:08:30Z</dcterms:created>
  <dcterms:modified xsi:type="dcterms:W3CDTF">2023-07-11T18:01:14Z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0x0101003293C24A80792B4797463671411B7686</vt:lpwstr>
  </property>
  <property fmtid="{D5CDD505-2E9C-101B-9397-08002B2CF9AE}" pid="3" name="MediaServiceImageTags">
    <vt:lpwstr/>
  </property>
</Properties>
</file>